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62" r:id="rId17"/>
    <p:sldId id="300" r:id="rId18"/>
    <p:sldId id="264" r:id="rId19"/>
    <p:sldId id="265" r:id="rId20"/>
    <p:sldId id="299" r:id="rId21"/>
    <p:sldId id="285" r:id="rId22"/>
    <p:sldId id="298" r:id="rId23"/>
    <p:sldId id="266" r:id="rId24"/>
    <p:sldId id="267" r:id="rId25"/>
    <p:sldId id="297" r:id="rId26"/>
    <p:sldId id="296" r:id="rId27"/>
    <p:sldId id="282" r:id="rId28"/>
    <p:sldId id="301" r:id="rId29"/>
    <p:sldId id="287" r:id="rId30"/>
    <p:sldId id="288" r:id="rId31"/>
    <p:sldId id="286" r:id="rId32"/>
    <p:sldId id="290" r:id="rId33"/>
    <p:sldId id="291" r:id="rId34"/>
    <p:sldId id="292" r:id="rId35"/>
    <p:sldId id="293" r:id="rId36"/>
    <p:sldId id="295" r:id="rId37"/>
    <p:sldId id="294" r:id="rId38"/>
    <p:sldId id="289" r:id="rId39"/>
    <p:sldId id="302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1596B-ADC7-488A-B778-2946149C17DD}" v="4" dt="2020-03-25T17:46:23.729"/>
    <p1510:client id="{150C0B17-3DB5-4A1C-B815-2E47D4660A87}" v="4" dt="2020-03-24T15:53:51.552"/>
    <p1510:client id="{4281FBDE-5151-4917-BBE8-ABE2745E9F5E}" v="27" dt="2020-03-18T16:10:13.528"/>
    <p1510:client id="{4C646C4E-778E-4BAC-BDC6-7042ABC52014}" v="152" dt="2020-03-27T21:05:13.382"/>
    <p1510:client id="{4ECE0411-0FB5-42D4-8B6B-C2E71CC084CD}" v="187" dt="2020-03-25T15:26:24.319"/>
    <p1510:client id="{6C2D987C-903D-4259-BF98-0F4C2712508A}" v="27" dt="2020-03-27T20:21:23.732"/>
    <p1510:client id="{714C04D8-ADC0-42C6-99D7-84EBD32BD626}" v="32" dt="2020-03-29T14:20:47.958"/>
    <p1510:client id="{7C98AA49-E6D4-4467-8C05-29904902B588}" v="144" dt="2020-03-26T19:54:10.203"/>
    <p1510:client id="{B3E58526-C0FE-4029-AA0F-DA6525A7B2AA}" v="1128" dt="2020-03-25T10:16:40.727"/>
    <p1510:client id="{CF1BCC07-350D-414A-B636-D8977196A12B}" v="787" dt="2020-03-21T10:06:00.245"/>
    <p1510:client id="{D331D0EC-7FD7-4157-856C-2ED358CF796A}" v="35" dt="2020-03-28T10:09:38.341"/>
    <p1510:client id="{E78E5505-4E80-4500-84D7-AAF1A81D064F}" v="70" dt="2020-03-29T14:44:44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providerId="Windows Live" clId="Web-{4ECE0411-0FB5-42D4-8B6B-C2E71CC084CD}"/>
    <pc:docChg chg="addSld delSld modSld">
      <pc:chgData name="Gastgebruiker" userId="" providerId="Windows Live" clId="Web-{4ECE0411-0FB5-42D4-8B6B-C2E71CC084CD}" dt="2020-03-25T15:26:24.319" v="185"/>
      <pc:docMkLst>
        <pc:docMk/>
      </pc:docMkLst>
      <pc:sldChg chg="modSp del">
        <pc:chgData name="Gastgebruiker" userId="" providerId="Windows Live" clId="Web-{4ECE0411-0FB5-42D4-8B6B-C2E71CC084CD}" dt="2020-03-25T15:26:24.319" v="185"/>
        <pc:sldMkLst>
          <pc:docMk/>
          <pc:sldMk cId="867190796" sldId="278"/>
        </pc:sldMkLst>
        <pc:spChg chg="mod">
          <ac:chgData name="Gastgebruiker" userId="" providerId="Windows Live" clId="Web-{4ECE0411-0FB5-42D4-8B6B-C2E71CC084CD}" dt="2020-03-25T15:26:07.115" v="183" actId="20577"/>
          <ac:spMkLst>
            <pc:docMk/>
            <pc:sldMk cId="867190796" sldId="278"/>
            <ac:spMk id="3" creationId="{21FEAFFA-6AAF-40C5-B821-CB1153872025}"/>
          </ac:spMkLst>
        </pc:spChg>
      </pc:sldChg>
      <pc:sldChg chg="add replId">
        <pc:chgData name="Gastgebruiker" userId="" providerId="Windows Live" clId="Web-{4ECE0411-0FB5-42D4-8B6B-C2E71CC084CD}" dt="2020-03-25T15:17:28.674" v="0"/>
        <pc:sldMkLst>
          <pc:docMk/>
          <pc:sldMk cId="2078176942" sldId="296"/>
        </pc:sldMkLst>
      </pc:sldChg>
    </pc:docChg>
  </pc:docChgLst>
  <pc:docChgLst>
    <pc:chgData name="Gastgebruiker" providerId="Windows Live" clId="Web-{4C646C4E-778E-4BAC-BDC6-7042ABC52014}"/>
    <pc:docChg chg="addSld delSld modSld">
      <pc:chgData name="Gastgebruiker" userId="" providerId="Windows Live" clId="Web-{4C646C4E-778E-4BAC-BDC6-7042ABC52014}" dt="2020-03-27T21:05:13.382" v="144" actId="1076"/>
      <pc:docMkLst>
        <pc:docMk/>
      </pc:docMkLst>
      <pc:sldChg chg="addSp delSp modSp">
        <pc:chgData name="Gastgebruiker" userId="" providerId="Windows Live" clId="Web-{4C646C4E-778E-4BAC-BDC6-7042ABC52014}" dt="2020-03-27T21:05:13.382" v="144" actId="1076"/>
        <pc:sldMkLst>
          <pc:docMk/>
          <pc:sldMk cId="3685241227" sldId="265"/>
        </pc:sldMkLst>
        <pc:spChg chg="mod">
          <ac:chgData name="Gastgebruiker" userId="" providerId="Windows Live" clId="Web-{4C646C4E-778E-4BAC-BDC6-7042ABC52014}" dt="2020-03-27T20:53:21.921" v="23" actId="14100"/>
          <ac:spMkLst>
            <pc:docMk/>
            <pc:sldMk cId="3685241227" sldId="265"/>
            <ac:spMk id="2" creationId="{B06878FF-6EF9-428F-9F5C-2E232FF9760B}"/>
          </ac:spMkLst>
        </pc:spChg>
        <pc:spChg chg="add del mod">
          <ac:chgData name="Gastgebruiker" userId="" providerId="Windows Live" clId="Web-{4C646C4E-778E-4BAC-BDC6-7042ABC52014}" dt="2020-03-27T20:50:05.043" v="4"/>
          <ac:spMkLst>
            <pc:docMk/>
            <pc:sldMk cId="3685241227" sldId="265"/>
            <ac:spMk id="5" creationId="{868E9A5B-055C-41AF-ABC0-07357E50894C}"/>
          </ac:spMkLst>
        </pc:spChg>
        <pc:spChg chg="mod">
          <ac:chgData name="Gastgebruiker" userId="" providerId="Windows Live" clId="Web-{4C646C4E-778E-4BAC-BDC6-7042ABC52014}" dt="2020-03-27T20:50:09.950" v="5" actId="20577"/>
          <ac:spMkLst>
            <pc:docMk/>
            <pc:sldMk cId="3685241227" sldId="265"/>
            <ac:spMk id="7" creationId="{385AA62A-FBAF-496D-B094-D03AF3335E80}"/>
          </ac:spMkLst>
        </pc:spChg>
        <pc:spChg chg="del mod">
          <ac:chgData name="Gastgebruiker" userId="" providerId="Windows Live" clId="Web-{4C646C4E-778E-4BAC-BDC6-7042ABC52014}" dt="2020-03-27T20:50:22.840" v="11"/>
          <ac:spMkLst>
            <pc:docMk/>
            <pc:sldMk cId="3685241227" sldId="265"/>
            <ac:spMk id="9" creationId="{B040F80C-3474-49BD-A707-628DD6D59B33}"/>
          </ac:spMkLst>
        </pc:spChg>
        <pc:picChg chg="del">
          <ac:chgData name="Gastgebruiker" userId="" providerId="Windows Live" clId="Web-{4C646C4E-778E-4BAC-BDC6-7042ABC52014}" dt="2020-03-27T20:49:50.622" v="3"/>
          <ac:picMkLst>
            <pc:docMk/>
            <pc:sldMk cId="3685241227" sldId="265"/>
            <ac:picMk id="4" creationId="{D59CCFD0-B4E6-42E5-B985-91A522F16B4F}"/>
          </ac:picMkLst>
        </pc:picChg>
        <pc:picChg chg="add mod">
          <ac:chgData name="Gastgebruiker" userId="" providerId="Windows Live" clId="Web-{4C646C4E-778E-4BAC-BDC6-7042ABC52014}" dt="2020-03-27T20:52:27.983" v="19" actId="1076"/>
          <ac:picMkLst>
            <pc:docMk/>
            <pc:sldMk cId="3685241227" sldId="265"/>
            <ac:picMk id="6" creationId="{43BAC917-491E-41C2-806D-20BA78578E21}"/>
          </ac:picMkLst>
        </pc:picChg>
        <pc:picChg chg="add mod">
          <ac:chgData name="Gastgebruiker" userId="" providerId="Windows Live" clId="Web-{4C646C4E-778E-4BAC-BDC6-7042ABC52014}" dt="2020-03-27T20:52:50.327" v="22" actId="1076"/>
          <ac:picMkLst>
            <pc:docMk/>
            <pc:sldMk cId="3685241227" sldId="265"/>
            <ac:picMk id="10" creationId="{03C7102D-A09A-4465-813C-B2AD529C6862}"/>
          </ac:picMkLst>
        </pc:picChg>
        <pc:picChg chg="add mod">
          <ac:chgData name="Gastgebruiker" userId="" providerId="Windows Live" clId="Web-{4C646C4E-778E-4BAC-BDC6-7042ABC52014}" dt="2020-03-27T20:56:08.082" v="43" actId="1076"/>
          <ac:picMkLst>
            <pc:docMk/>
            <pc:sldMk cId="3685241227" sldId="265"/>
            <ac:picMk id="12" creationId="{D6CC916E-1170-4057-B5A9-5DD7D4D35924}"/>
          </ac:picMkLst>
        </pc:picChg>
        <pc:picChg chg="add mod">
          <ac:chgData name="Gastgebruiker" userId="" providerId="Windows Live" clId="Web-{4C646C4E-778E-4BAC-BDC6-7042ABC52014}" dt="2020-03-27T20:55:05.126" v="36" actId="14100"/>
          <ac:picMkLst>
            <pc:docMk/>
            <pc:sldMk cId="3685241227" sldId="265"/>
            <ac:picMk id="14" creationId="{17249B2C-DA9A-46DF-AA9D-133145185E08}"/>
          </ac:picMkLst>
        </pc:picChg>
        <pc:picChg chg="add mod">
          <ac:chgData name="Gastgebruiker" userId="" providerId="Windows Live" clId="Web-{4C646C4E-778E-4BAC-BDC6-7042ABC52014}" dt="2020-03-27T20:54:56.453" v="34" actId="14100"/>
          <ac:picMkLst>
            <pc:docMk/>
            <pc:sldMk cId="3685241227" sldId="265"/>
            <ac:picMk id="16" creationId="{380568C4-5667-423A-B781-411E32C7617E}"/>
          </ac:picMkLst>
        </pc:picChg>
        <pc:picChg chg="add mod">
          <ac:chgData name="Gastgebruiker" userId="" providerId="Windows Live" clId="Web-{4C646C4E-778E-4BAC-BDC6-7042ABC52014}" dt="2020-03-27T21:05:13.382" v="144" actId="1076"/>
          <ac:picMkLst>
            <pc:docMk/>
            <pc:sldMk cId="3685241227" sldId="265"/>
            <ac:picMk id="18" creationId="{EF3DD193-F0FB-44C8-9436-E3EF966079A8}"/>
          </ac:picMkLst>
        </pc:picChg>
        <pc:picChg chg="add del mod">
          <ac:chgData name="Gastgebruiker" userId="" providerId="Windows Live" clId="Web-{4C646C4E-778E-4BAC-BDC6-7042ABC52014}" dt="2020-03-27T20:57:11.067" v="50"/>
          <ac:picMkLst>
            <pc:docMk/>
            <pc:sldMk cId="3685241227" sldId="265"/>
            <ac:picMk id="21" creationId="{95B7A6B9-F802-451B-B2E3-9B661FBC7C6B}"/>
          </ac:picMkLst>
        </pc:picChg>
        <pc:cxnChg chg="add mod">
          <ac:chgData name="Gastgebruiker" userId="" providerId="Windows Live" clId="Web-{4C646C4E-778E-4BAC-BDC6-7042ABC52014}" dt="2020-03-27T20:59:37.458" v="70" actId="14100"/>
          <ac:cxnSpMkLst>
            <pc:docMk/>
            <pc:sldMk cId="3685241227" sldId="265"/>
            <ac:cxnSpMk id="20" creationId="{5FC86316-D18D-4C8A-A228-22DE1399EBAF}"/>
          </ac:cxnSpMkLst>
        </pc:cxnChg>
        <pc:cxnChg chg="add mod">
          <ac:chgData name="Gastgebruiker" userId="" providerId="Windows Live" clId="Web-{4C646C4E-778E-4BAC-BDC6-7042ABC52014}" dt="2020-03-27T20:57:35.457" v="55"/>
          <ac:cxnSpMkLst>
            <pc:docMk/>
            <pc:sldMk cId="3685241227" sldId="265"/>
            <ac:cxnSpMk id="23" creationId="{43B6E993-4DC2-4C9E-B7C2-9DBCA3021F1A}"/>
          </ac:cxnSpMkLst>
        </pc:cxnChg>
        <pc:cxnChg chg="add mod">
          <ac:chgData name="Gastgebruiker" userId="" providerId="Windows Live" clId="Web-{4C646C4E-778E-4BAC-BDC6-7042ABC52014}" dt="2020-03-27T20:58:09.505" v="60"/>
          <ac:cxnSpMkLst>
            <pc:docMk/>
            <pc:sldMk cId="3685241227" sldId="265"/>
            <ac:cxnSpMk id="24" creationId="{CAD2CA55-FAE3-40AE-B6B7-5E1E50773AE5}"/>
          </ac:cxnSpMkLst>
        </pc:cxnChg>
        <pc:cxnChg chg="add mod">
          <ac:chgData name="Gastgebruiker" userId="" providerId="Windows Live" clId="Web-{4C646C4E-778E-4BAC-BDC6-7042ABC52014}" dt="2020-03-27T21:05:10.007" v="143" actId="1076"/>
          <ac:cxnSpMkLst>
            <pc:docMk/>
            <pc:sldMk cId="3685241227" sldId="265"/>
            <ac:cxnSpMk id="25" creationId="{8C8D96A7-3F60-454E-A6EE-5EC1753534EB}"/>
          </ac:cxnSpMkLst>
        </pc:cxnChg>
      </pc:sldChg>
      <pc:sldChg chg="addSp delSp modSp new del">
        <pc:chgData name="Gastgebruiker" userId="" providerId="Windows Live" clId="Web-{4C646C4E-778E-4BAC-BDC6-7042ABC52014}" dt="2020-03-27T20:49:30.559" v="2"/>
        <pc:sldMkLst>
          <pc:docMk/>
          <pc:sldMk cId="1037017417" sldId="299"/>
        </pc:sldMkLst>
        <pc:spChg chg="del">
          <ac:chgData name="Gastgebruiker" userId="" providerId="Windows Live" clId="Web-{4C646C4E-778E-4BAC-BDC6-7042ABC52014}" dt="2020-03-27T20:49:15.153" v="1"/>
          <ac:spMkLst>
            <pc:docMk/>
            <pc:sldMk cId="1037017417" sldId="299"/>
            <ac:spMk id="3" creationId="{00925A4E-8B15-48D6-9254-A5470B2E55E0}"/>
          </ac:spMkLst>
        </pc:spChg>
        <pc:picChg chg="add mod ord">
          <ac:chgData name="Gastgebruiker" userId="" providerId="Windows Live" clId="Web-{4C646C4E-778E-4BAC-BDC6-7042ABC52014}" dt="2020-03-27T20:49:15.153" v="1"/>
          <ac:picMkLst>
            <pc:docMk/>
            <pc:sldMk cId="1037017417" sldId="299"/>
            <ac:picMk id="4" creationId="{0A1C8EB8-3008-48F4-A30F-38E14229F087}"/>
          </ac:picMkLst>
        </pc:picChg>
      </pc:sldChg>
      <pc:sldChg chg="addSp delSp modSp new">
        <pc:chgData name="Gastgebruiker" userId="" providerId="Windows Live" clId="Web-{4C646C4E-778E-4BAC-BDC6-7042ABC52014}" dt="2020-03-27T21:04:52.444" v="142" actId="1076"/>
        <pc:sldMkLst>
          <pc:docMk/>
          <pc:sldMk cId="1933714791" sldId="299"/>
        </pc:sldMkLst>
        <pc:spChg chg="mod">
          <ac:chgData name="Gastgebruiker" userId="" providerId="Windows Live" clId="Web-{4C646C4E-778E-4BAC-BDC6-7042ABC52014}" dt="2020-03-27T21:03:48.381" v="106" actId="20577"/>
          <ac:spMkLst>
            <pc:docMk/>
            <pc:sldMk cId="1933714791" sldId="299"/>
            <ac:spMk id="2" creationId="{8F9CB5B9-9192-4C51-ABAF-2EAC5C4491B4}"/>
          </ac:spMkLst>
        </pc:spChg>
        <pc:spChg chg="del">
          <ac:chgData name="Gastgebruiker" userId="" providerId="Windows Live" clId="Web-{4C646C4E-778E-4BAC-BDC6-7042ABC52014}" dt="2020-03-27T21:00:04.474" v="72"/>
          <ac:spMkLst>
            <pc:docMk/>
            <pc:sldMk cId="1933714791" sldId="299"/>
            <ac:spMk id="3" creationId="{14D0E97C-5A6A-4D9A-94EC-724166691030}"/>
          </ac:spMkLst>
        </pc:spChg>
        <pc:spChg chg="add del mod">
          <ac:chgData name="Gastgebruiker" userId="" providerId="Windows Live" clId="Web-{4C646C4E-778E-4BAC-BDC6-7042ABC52014}" dt="2020-03-27T21:00:14.068" v="74"/>
          <ac:spMkLst>
            <pc:docMk/>
            <pc:sldMk cId="1933714791" sldId="299"/>
            <ac:spMk id="7" creationId="{0A53DBEC-044F-4E0C-A8D8-975072297B9A}"/>
          </ac:spMkLst>
        </pc:spChg>
        <pc:spChg chg="add del mod">
          <ac:chgData name="Gastgebruiker" userId="" providerId="Windows Live" clId="Web-{4C646C4E-778E-4BAC-BDC6-7042ABC52014}" dt="2020-03-27T21:00:25.583" v="76"/>
          <ac:spMkLst>
            <pc:docMk/>
            <pc:sldMk cId="1933714791" sldId="299"/>
            <ac:spMk id="11" creationId="{7388F456-AB8C-4141-9B81-2A294C73089C}"/>
          </ac:spMkLst>
        </pc:spChg>
        <pc:spChg chg="add mod">
          <ac:chgData name="Gastgebruiker" userId="" providerId="Windows Live" clId="Web-{4C646C4E-778E-4BAC-BDC6-7042ABC52014}" dt="2020-03-27T21:04:52.444" v="142" actId="1076"/>
          <ac:spMkLst>
            <pc:docMk/>
            <pc:sldMk cId="1933714791" sldId="299"/>
            <ac:spMk id="14" creationId="{99169308-DF2B-4AB9-94A6-EFAF7B80BD4C}"/>
          </ac:spMkLst>
        </pc:spChg>
        <pc:picChg chg="add del mod ord">
          <ac:chgData name="Gastgebruiker" userId="" providerId="Windows Live" clId="Web-{4C646C4E-778E-4BAC-BDC6-7042ABC52014}" dt="2020-03-27T21:00:06.458" v="73"/>
          <ac:picMkLst>
            <pc:docMk/>
            <pc:sldMk cId="1933714791" sldId="299"/>
            <ac:picMk id="4" creationId="{EDA2D016-5B79-4A5E-BA33-5B83C0FBDD0C}"/>
          </ac:picMkLst>
        </pc:picChg>
        <pc:picChg chg="add del mod ord">
          <ac:chgData name="Gastgebruiker" userId="" providerId="Windows Live" clId="Web-{4C646C4E-778E-4BAC-BDC6-7042ABC52014}" dt="2020-03-27T21:00:17.396" v="75"/>
          <ac:picMkLst>
            <pc:docMk/>
            <pc:sldMk cId="1933714791" sldId="299"/>
            <ac:picMk id="8" creationId="{BF12422F-85FB-47D9-92F2-5B11065A4FE0}"/>
          </ac:picMkLst>
        </pc:picChg>
        <pc:picChg chg="add mod ord">
          <ac:chgData name="Gastgebruiker" userId="" providerId="Windows Live" clId="Web-{4C646C4E-778E-4BAC-BDC6-7042ABC52014}" dt="2020-03-27T21:00:41.802" v="80" actId="14100"/>
          <ac:picMkLst>
            <pc:docMk/>
            <pc:sldMk cId="1933714791" sldId="299"/>
            <ac:picMk id="12" creationId="{ACAD8293-1D68-43BE-9CF4-3AFA586A4CC4}"/>
          </ac:picMkLst>
        </pc:picChg>
      </pc:sldChg>
    </pc:docChg>
  </pc:docChgLst>
  <pc:docChgLst>
    <pc:chgData clId="Web-{B3E58526-C0FE-4029-AA0F-DA6525A7B2AA}"/>
    <pc:docChg chg="modSld">
      <pc:chgData name="" userId="" providerId="" clId="Web-{B3E58526-C0FE-4029-AA0F-DA6525A7B2AA}" dt="2020-03-25T09:49:05.429" v="1" actId="1076"/>
      <pc:docMkLst>
        <pc:docMk/>
      </pc:docMkLst>
      <pc:sldChg chg="addSp modSp">
        <pc:chgData name="" userId="" providerId="" clId="Web-{B3E58526-C0FE-4029-AA0F-DA6525A7B2AA}" dt="2020-03-25T09:49:05.429" v="1" actId="1076"/>
        <pc:sldMkLst>
          <pc:docMk/>
          <pc:sldMk cId="1555902617" sldId="286"/>
        </pc:sldMkLst>
        <pc:spChg chg="add mod">
          <ac:chgData name="" userId="" providerId="" clId="Web-{B3E58526-C0FE-4029-AA0F-DA6525A7B2AA}" dt="2020-03-25T09:49:05.429" v="1" actId="1076"/>
          <ac:spMkLst>
            <pc:docMk/>
            <pc:sldMk cId="1555902617" sldId="286"/>
            <ac:spMk id="7" creationId="{C9A95206-6E0F-4CF7-8F70-2062FF3CA31E}"/>
          </ac:spMkLst>
        </pc:spChg>
      </pc:sldChg>
    </pc:docChg>
  </pc:docChgLst>
  <pc:docChgLst>
    <pc:chgData name="emma debruyne" userId="b147ce8cd69690cc" providerId="Windows Live" clId="Web-{05B1596B-ADC7-488A-B778-2946149C17DD}"/>
    <pc:docChg chg="modSld">
      <pc:chgData name="emma debruyne" userId="b147ce8cd69690cc" providerId="Windows Live" clId="Web-{05B1596B-ADC7-488A-B778-2946149C17DD}" dt="2020-03-25T17:46:23.729" v="3" actId="20577"/>
      <pc:docMkLst>
        <pc:docMk/>
      </pc:docMkLst>
      <pc:sldChg chg="modSp">
        <pc:chgData name="emma debruyne" userId="b147ce8cd69690cc" providerId="Windows Live" clId="Web-{05B1596B-ADC7-488A-B778-2946149C17DD}" dt="2020-03-25T17:46:23.729" v="2" actId="20577"/>
        <pc:sldMkLst>
          <pc:docMk/>
          <pc:sldMk cId="2078176942" sldId="296"/>
        </pc:sldMkLst>
        <pc:spChg chg="mod">
          <ac:chgData name="emma debruyne" userId="b147ce8cd69690cc" providerId="Windows Live" clId="Web-{05B1596B-ADC7-488A-B778-2946149C17DD}" dt="2020-03-25T17:46:23.729" v="2" actId="20577"/>
          <ac:spMkLst>
            <pc:docMk/>
            <pc:sldMk cId="2078176942" sldId="296"/>
            <ac:spMk id="3" creationId="{21FEAFFA-6AAF-40C5-B821-CB1153872025}"/>
          </ac:spMkLst>
        </pc:spChg>
      </pc:sldChg>
    </pc:docChg>
  </pc:docChgLst>
  <pc:docChgLst>
    <pc:chgData name="emma debruyne" userId="b147ce8cd69690cc" providerId="Windows Live" clId="Web-{150C0B17-3DB5-4A1C-B815-2E47D4660A87}"/>
    <pc:docChg chg="modSld">
      <pc:chgData name="emma debruyne" userId="b147ce8cd69690cc" providerId="Windows Live" clId="Web-{150C0B17-3DB5-4A1C-B815-2E47D4660A87}" dt="2020-03-24T15:53:51.192" v="2" actId="20577"/>
      <pc:docMkLst>
        <pc:docMk/>
      </pc:docMkLst>
      <pc:sldChg chg="modSp">
        <pc:chgData name="emma debruyne" userId="b147ce8cd69690cc" providerId="Windows Live" clId="Web-{150C0B17-3DB5-4A1C-B815-2E47D4660A87}" dt="2020-03-24T15:53:48.067" v="0" actId="20577"/>
        <pc:sldMkLst>
          <pc:docMk/>
          <pc:sldMk cId="867190796" sldId="278"/>
        </pc:sldMkLst>
        <pc:spChg chg="mod">
          <ac:chgData name="emma debruyne" userId="b147ce8cd69690cc" providerId="Windows Live" clId="Web-{150C0B17-3DB5-4A1C-B815-2E47D4660A87}" dt="2020-03-24T15:53:48.067" v="0" actId="20577"/>
          <ac:spMkLst>
            <pc:docMk/>
            <pc:sldMk cId="867190796" sldId="278"/>
            <ac:spMk id="3" creationId="{21FEAFFA-6AAF-40C5-B821-CB1153872025}"/>
          </ac:spMkLst>
        </pc:spChg>
      </pc:sldChg>
    </pc:docChg>
  </pc:docChgLst>
  <pc:docChgLst>
    <pc:chgData name="Gastgebruiker" providerId="Windows Live" clId="Web-{E78E5505-4E80-4500-84D7-AAF1A81D064F}"/>
    <pc:docChg chg="addSld modSld">
      <pc:chgData name="Gastgebruiker" userId="" providerId="Windows Live" clId="Web-{E78E5505-4E80-4500-84D7-AAF1A81D064F}" dt="2020-03-29T14:44:44.084" v="69" actId="20577"/>
      <pc:docMkLst>
        <pc:docMk/>
      </pc:docMkLst>
      <pc:sldChg chg="addSp delSp modSp">
        <pc:chgData name="Gastgebruiker" userId="" providerId="Windows Live" clId="Web-{E78E5505-4E80-4500-84D7-AAF1A81D064F}" dt="2020-03-29T14:43:02.022" v="53" actId="14100"/>
        <pc:sldMkLst>
          <pc:docMk/>
          <pc:sldMk cId="4253482444" sldId="289"/>
        </pc:sldMkLst>
        <pc:spChg chg="mod">
          <ac:chgData name="Gastgebruiker" userId="" providerId="Windows Live" clId="Web-{E78E5505-4E80-4500-84D7-AAF1A81D064F}" dt="2020-03-29T14:41:31.834" v="25" actId="20577"/>
          <ac:spMkLst>
            <pc:docMk/>
            <pc:sldMk cId="4253482444" sldId="289"/>
            <ac:spMk id="2" creationId="{A69119DD-09D3-4015-B95E-089E1D225136}"/>
          </ac:spMkLst>
        </pc:spChg>
        <pc:picChg chg="add del mod">
          <ac:chgData name="Gastgebruiker" userId="" providerId="Windows Live" clId="Web-{E78E5505-4E80-4500-84D7-AAF1A81D064F}" dt="2020-03-29T14:42:56.444" v="52"/>
          <ac:picMkLst>
            <pc:docMk/>
            <pc:sldMk cId="4253482444" sldId="289"/>
            <ac:picMk id="3" creationId="{999922E6-7D6A-4333-A673-3BD958544BCA}"/>
          </ac:picMkLst>
        </pc:picChg>
        <pc:picChg chg="mod">
          <ac:chgData name="Gastgebruiker" userId="" providerId="Windows Live" clId="Web-{E78E5505-4E80-4500-84D7-AAF1A81D064F}" dt="2020-03-29T14:43:02.022" v="53" actId="14100"/>
          <ac:picMkLst>
            <pc:docMk/>
            <pc:sldMk cId="4253482444" sldId="289"/>
            <ac:picMk id="4" creationId="{98B63AD5-FC74-4BFC-A594-5756789BBD55}"/>
          </ac:picMkLst>
        </pc:picChg>
      </pc:sldChg>
      <pc:sldChg chg="addSp modSp new">
        <pc:chgData name="Gastgebruiker" userId="" providerId="Windows Live" clId="Web-{E78E5505-4E80-4500-84D7-AAF1A81D064F}" dt="2020-03-29T14:44:44.084" v="68" actId="20577"/>
        <pc:sldMkLst>
          <pc:docMk/>
          <pc:sldMk cId="4170814404" sldId="302"/>
        </pc:sldMkLst>
        <pc:spChg chg="mod">
          <ac:chgData name="Gastgebruiker" userId="" providerId="Windows Live" clId="Web-{E78E5505-4E80-4500-84D7-AAF1A81D064F}" dt="2020-03-29T14:44:44.084" v="68" actId="20577"/>
          <ac:spMkLst>
            <pc:docMk/>
            <pc:sldMk cId="4170814404" sldId="302"/>
            <ac:spMk id="2" creationId="{937569CD-19BB-4837-8D3F-608D5A6FA6B2}"/>
          </ac:spMkLst>
        </pc:spChg>
        <pc:spChg chg="mod">
          <ac:chgData name="Gastgebruiker" userId="" providerId="Windows Live" clId="Web-{E78E5505-4E80-4500-84D7-AAF1A81D064F}" dt="2020-03-29T14:44:04.084" v="58" actId="20577"/>
          <ac:spMkLst>
            <pc:docMk/>
            <pc:sldMk cId="4170814404" sldId="302"/>
            <ac:spMk id="3" creationId="{65A08D35-48F9-49CE-98F5-5C5E951FAA62}"/>
          </ac:spMkLst>
        </pc:spChg>
        <pc:picChg chg="add mod">
          <ac:chgData name="Gastgebruiker" userId="" providerId="Windows Live" clId="Web-{E78E5505-4E80-4500-84D7-AAF1A81D064F}" dt="2020-03-29T14:41:51.038" v="35" actId="1076"/>
          <ac:picMkLst>
            <pc:docMk/>
            <pc:sldMk cId="4170814404" sldId="302"/>
            <ac:picMk id="4" creationId="{2BDE68B9-E0EB-4074-AFD2-49BAFD622B6C}"/>
          </ac:picMkLst>
        </pc:picChg>
        <pc:picChg chg="add mod">
          <ac:chgData name="Gastgebruiker" userId="" providerId="Windows Live" clId="Web-{E78E5505-4E80-4500-84D7-AAF1A81D064F}" dt="2020-03-29T14:41:09.366" v="24" actId="1076"/>
          <ac:picMkLst>
            <pc:docMk/>
            <pc:sldMk cId="4170814404" sldId="302"/>
            <ac:picMk id="6" creationId="{088F7618-E6FE-49B7-855C-A5D7CBE47DA0}"/>
          </ac:picMkLst>
        </pc:picChg>
      </pc:sldChg>
    </pc:docChg>
  </pc:docChgLst>
  <pc:docChgLst>
    <pc:chgData name="Gastgebruiker" providerId="Windows Live" clId="Web-{714C04D8-ADC0-42C6-99D7-84EBD32BD626}"/>
    <pc:docChg chg="modSld">
      <pc:chgData name="Gastgebruiker" userId="" providerId="Windows Live" clId="Web-{714C04D8-ADC0-42C6-99D7-84EBD32BD626}" dt="2020-03-29T14:20:47.958" v="31" actId="1076"/>
      <pc:docMkLst>
        <pc:docMk/>
      </pc:docMkLst>
      <pc:sldChg chg="modSp">
        <pc:chgData name="Gastgebruiker" userId="" providerId="Windows Live" clId="Web-{714C04D8-ADC0-42C6-99D7-84EBD32BD626}" dt="2020-03-29T14:20:47.958" v="31" actId="1076"/>
        <pc:sldMkLst>
          <pc:docMk/>
          <pc:sldMk cId="4253482444" sldId="289"/>
        </pc:sldMkLst>
        <pc:spChg chg="mod">
          <ac:chgData name="Gastgebruiker" userId="" providerId="Windows Live" clId="Web-{714C04D8-ADC0-42C6-99D7-84EBD32BD626}" dt="2020-03-29T14:20:47.958" v="31" actId="1076"/>
          <ac:spMkLst>
            <pc:docMk/>
            <pc:sldMk cId="4253482444" sldId="289"/>
            <ac:spMk id="2" creationId="{A69119DD-09D3-4015-B95E-089E1D225136}"/>
          </ac:spMkLst>
        </pc:spChg>
        <pc:picChg chg="mod">
          <ac:chgData name="Gastgebruiker" userId="" providerId="Windows Live" clId="Web-{714C04D8-ADC0-42C6-99D7-84EBD32BD626}" dt="2020-03-29T14:20:38.114" v="30" actId="1076"/>
          <ac:picMkLst>
            <pc:docMk/>
            <pc:sldMk cId="4253482444" sldId="289"/>
            <ac:picMk id="4" creationId="{98B63AD5-FC74-4BFC-A594-5756789BBD55}"/>
          </ac:picMkLst>
        </pc:picChg>
      </pc:sldChg>
    </pc:docChg>
  </pc:docChgLst>
  <pc:docChgLst>
    <pc:chgData name="emma debruyne" userId="b147ce8cd69690cc" providerId="Windows Live" clId="Web-{4281FBDE-5151-4917-BBE8-ABE2745E9F5E}"/>
    <pc:docChg chg="addSld modSld addMainMaster delMainMaster">
      <pc:chgData name="emma debruyne" userId="b147ce8cd69690cc" providerId="Windows Live" clId="Web-{4281FBDE-5151-4917-BBE8-ABE2745E9F5E}" dt="2020-03-18T16:10:13.528" v="25"/>
      <pc:docMkLst>
        <pc:docMk/>
      </pc:docMkLst>
      <pc:sldChg chg="modSp mod modClrScheme chgLayout">
        <pc:chgData name="emma debruyne" userId="b147ce8cd69690cc" providerId="Windows Live" clId="Web-{4281FBDE-5151-4917-BBE8-ABE2745E9F5E}" dt="2020-03-18T16:10:03.278" v="21" actId="20577"/>
        <pc:sldMkLst>
          <pc:docMk/>
          <pc:sldMk cId="3351439039" sldId="256"/>
        </pc:sldMkLst>
        <pc:spChg chg="mod ord">
          <ac:chgData name="emma debruyne" userId="b147ce8cd69690cc" providerId="Windows Live" clId="Web-{4281FBDE-5151-4917-BBE8-ABE2745E9F5E}" dt="2020-03-18T16:10:03.278" v="21" actId="20577"/>
          <ac:spMkLst>
            <pc:docMk/>
            <pc:sldMk cId="3351439039" sldId="256"/>
            <ac:spMk id="2" creationId="{00000000-0000-0000-0000-000000000000}"/>
          </ac:spMkLst>
        </pc:spChg>
        <pc:spChg chg="mod ord">
          <ac:chgData name="emma debruyne" userId="b147ce8cd69690cc" providerId="Windows Live" clId="Web-{4281FBDE-5151-4917-BBE8-ABE2745E9F5E}" dt="2020-03-18T16:09:50.638" v="16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new">
        <pc:chgData name="emma debruyne" userId="b147ce8cd69690cc" providerId="Windows Live" clId="Web-{4281FBDE-5151-4917-BBE8-ABE2745E9F5E}" dt="2020-03-18T16:08:43.372" v="1"/>
        <pc:sldMkLst>
          <pc:docMk/>
          <pc:sldMk cId="4286702087" sldId="257"/>
        </pc:sldMkLst>
      </pc:sldChg>
      <pc:sldChg chg="new">
        <pc:chgData name="emma debruyne" userId="b147ce8cd69690cc" providerId="Windows Live" clId="Web-{4281FBDE-5151-4917-BBE8-ABE2745E9F5E}" dt="2020-03-18T16:10:03.716" v="23"/>
        <pc:sldMkLst>
          <pc:docMk/>
          <pc:sldMk cId="963638021" sldId="258"/>
        </pc:sldMkLst>
      </pc:sldChg>
      <pc:sldChg chg="new">
        <pc:chgData name="emma debruyne" userId="b147ce8cd69690cc" providerId="Windows Live" clId="Web-{4281FBDE-5151-4917-BBE8-ABE2745E9F5E}" dt="2020-03-18T16:10:12.186" v="24"/>
        <pc:sldMkLst>
          <pc:docMk/>
          <pc:sldMk cId="3183418921" sldId="259"/>
        </pc:sldMkLst>
      </pc:sldChg>
      <pc:sldChg chg="new">
        <pc:chgData name="emma debruyne" userId="b147ce8cd69690cc" providerId="Windows Live" clId="Web-{4281FBDE-5151-4917-BBE8-ABE2745E9F5E}" dt="2020-03-18T16:10:13.528" v="25"/>
        <pc:sldMkLst>
          <pc:docMk/>
          <pc:sldMk cId="1216992577" sldId="260"/>
        </pc:sldMkLst>
      </pc:sldChg>
      <pc:sldMasterChg chg="del delSldLayout">
        <pc:chgData name="emma debruyne" userId="b147ce8cd69690cc" providerId="Windows Live" clId="Web-{4281FBDE-5151-4917-BBE8-ABE2745E9F5E}" dt="2020-03-18T16:08:36.591" v="0"/>
        <pc:sldMasterMkLst>
          <pc:docMk/>
          <pc:sldMasterMk cId="1710546820" sldId="2147483648"/>
        </pc:sldMasterMkLst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4249299040" sldId="2147483649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3885912252" sldId="2147483650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1843495715" sldId="2147483651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957811407" sldId="2147483652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4148315968" sldId="2147483653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1937782621" sldId="2147483654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3349604172" sldId="2147483655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2568389287" sldId="2147483656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84292403" sldId="2147483657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515967256" sldId="2147483658"/>
          </pc:sldLayoutMkLst>
        </pc:sldLayoutChg>
        <pc:sldLayoutChg chg="del">
          <pc:chgData name="emma debruyne" userId="b147ce8cd69690cc" providerId="Windows Live" clId="Web-{4281FBDE-5151-4917-BBE8-ABE2745E9F5E}" dt="2020-03-18T16:08:36.591" v="0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addSldLayout modSldLayout">
        <pc:chgData name="emma debruyne" userId="b147ce8cd69690cc" providerId="Windows Live" clId="Web-{4281FBDE-5151-4917-BBE8-ABE2745E9F5E}" dt="2020-03-18T16:08:36.591" v="0"/>
        <pc:sldMasterMkLst>
          <pc:docMk/>
          <pc:sldMasterMk cId="540389489" sldId="2147483660"/>
        </pc:sldMasterMkLst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4015053200" sldId="2147483661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3634724633" sldId="2147483662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885395986" sldId="2147483663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3788617909" sldId="2147483664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4174325099" sldId="2147483665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1695789079" sldId="2147483666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719183863" sldId="2147483667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2039599269" sldId="2147483668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3240674950" sldId="2147483669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33437247" sldId="2147483670"/>
          </pc:sldLayoutMkLst>
        </pc:sldLayoutChg>
        <pc:sldLayoutChg chg="add mod replId">
          <pc:chgData name="emma debruyne" userId="b147ce8cd69690cc" providerId="Windows Live" clId="Web-{4281FBDE-5151-4917-BBE8-ABE2745E9F5E}" dt="2020-03-18T16:08:36.591" v="0"/>
          <pc:sldLayoutMkLst>
            <pc:docMk/>
            <pc:sldMasterMk cId="540389489" sldId="2147483660"/>
            <pc:sldLayoutMk cId="1637447289" sldId="2147483671"/>
          </pc:sldLayoutMkLst>
        </pc:sldLayoutChg>
      </pc:sldMasterChg>
    </pc:docChg>
  </pc:docChgLst>
  <pc:docChgLst>
    <pc:chgData name="Guest User" providerId="Windows Live" clId="Web-{7C98AA49-E6D4-4467-8C05-29904902B588}"/>
    <pc:docChg chg="addSld modSld">
      <pc:chgData name="Guest User" userId="" providerId="Windows Live" clId="Web-{7C98AA49-E6D4-4467-8C05-29904902B588}" dt="2020-03-26T19:54:10.203" v="135" actId="20577"/>
      <pc:docMkLst>
        <pc:docMk/>
      </pc:docMkLst>
      <pc:sldChg chg="addSp delSp modSp new addAnim delAnim">
        <pc:chgData name="Guest User" userId="" providerId="Windows Live" clId="Web-{7C98AA49-E6D4-4467-8C05-29904902B588}" dt="2020-03-26T19:54:10.203" v="134" actId="20577"/>
        <pc:sldMkLst>
          <pc:docMk/>
          <pc:sldMk cId="596024694" sldId="297"/>
        </pc:sldMkLst>
        <pc:spChg chg="mod">
          <ac:chgData name="Guest User" userId="" providerId="Windows Live" clId="Web-{7C98AA49-E6D4-4467-8C05-29904902B588}" dt="2020-03-26T19:48:37.592" v="19" actId="20577"/>
          <ac:spMkLst>
            <pc:docMk/>
            <pc:sldMk cId="596024694" sldId="297"/>
            <ac:spMk id="2" creationId="{BF84F3E4-51A7-4B25-91B7-89DF6519A5E6}"/>
          </ac:spMkLst>
        </pc:spChg>
        <pc:spChg chg="del">
          <ac:chgData name="Guest User" userId="" providerId="Windows Live" clId="Web-{7C98AA49-E6D4-4467-8C05-29904902B588}" dt="2020-03-26T19:48:40.295" v="22"/>
          <ac:spMkLst>
            <pc:docMk/>
            <pc:sldMk cId="596024694" sldId="297"/>
            <ac:spMk id="3" creationId="{CE8451FB-2B96-4B05-B21F-209131A26B15}"/>
          </ac:spMkLst>
        </pc:spChg>
        <pc:spChg chg="add mod">
          <ac:chgData name="Guest User" userId="" providerId="Windows Live" clId="Web-{7C98AA49-E6D4-4467-8C05-29904902B588}" dt="2020-03-26T19:51:49.155" v="82" actId="20577"/>
          <ac:spMkLst>
            <pc:docMk/>
            <pc:sldMk cId="596024694" sldId="297"/>
            <ac:spMk id="6" creationId="{BEDE97F5-BB8E-4D3C-9EF8-9B8721FDA290}"/>
          </ac:spMkLst>
        </pc:spChg>
        <pc:spChg chg="add mod">
          <ac:chgData name="Guest User" userId="" providerId="Windows Live" clId="Web-{7C98AA49-E6D4-4467-8C05-29904902B588}" dt="2020-03-26T19:53:49.750" v="129" actId="20577"/>
          <ac:spMkLst>
            <pc:docMk/>
            <pc:sldMk cId="596024694" sldId="297"/>
            <ac:spMk id="13" creationId="{D77682E4-EBF6-480D-BD34-114CFAEEB4BE}"/>
          </ac:spMkLst>
        </pc:spChg>
        <pc:spChg chg="add mod">
          <ac:chgData name="Guest User" userId="" providerId="Windows Live" clId="Web-{7C98AA49-E6D4-4467-8C05-29904902B588}" dt="2020-03-26T19:54:10.203" v="134" actId="20577"/>
          <ac:spMkLst>
            <pc:docMk/>
            <pc:sldMk cId="596024694" sldId="297"/>
            <ac:spMk id="16" creationId="{163B33A0-216C-473D-9974-2D92602CD371}"/>
          </ac:spMkLst>
        </pc:spChg>
        <pc:picChg chg="add mod">
          <ac:chgData name="Guest User" userId="" providerId="Windows Live" clId="Web-{7C98AA49-E6D4-4467-8C05-29904902B588}" dt="2020-03-26T19:49:55.905" v="25" actId="14100"/>
          <ac:picMkLst>
            <pc:docMk/>
            <pc:sldMk cId="596024694" sldId="297"/>
            <ac:picMk id="4" creationId="{A8FD207C-3E8F-47B9-8DD9-74D58DBFD775}"/>
          </ac:picMkLst>
        </pc:picChg>
        <pc:picChg chg="add mod">
          <ac:chgData name="Guest User" userId="" providerId="Windows Live" clId="Web-{7C98AA49-E6D4-4467-8C05-29904902B588}" dt="2020-03-26T19:51:27.452" v="52" actId="14100"/>
          <ac:picMkLst>
            <pc:docMk/>
            <pc:sldMk cId="596024694" sldId="297"/>
            <ac:picMk id="8" creationId="{19F6B019-7035-4BBC-92D5-557353CDAD34}"/>
          </ac:picMkLst>
        </pc:picChg>
        <pc:picChg chg="add mod">
          <ac:chgData name="Guest User" userId="" providerId="Windows Live" clId="Web-{7C98AA49-E6D4-4467-8C05-29904902B588}" dt="2020-03-26T19:51:29.749" v="53" actId="1076"/>
          <ac:picMkLst>
            <pc:docMk/>
            <pc:sldMk cId="596024694" sldId="297"/>
            <ac:picMk id="10" creationId="{3B30DB73-3F43-4E17-9B67-9D1B56DF36CB}"/>
          </ac:picMkLst>
        </pc:picChg>
        <pc:picChg chg="add mod">
          <ac:chgData name="Guest User" userId="" providerId="Windows Live" clId="Web-{7C98AA49-E6D4-4467-8C05-29904902B588}" dt="2020-03-26T19:52:28.078" v="87" actId="1076"/>
          <ac:picMkLst>
            <pc:docMk/>
            <pc:sldMk cId="596024694" sldId="297"/>
            <ac:picMk id="11" creationId="{F0869A2D-4F5E-434A-ADC9-08A14EB44835}"/>
          </ac:picMkLst>
        </pc:picChg>
        <pc:picChg chg="add mod">
          <ac:chgData name="Guest User" userId="" providerId="Windows Live" clId="Web-{7C98AA49-E6D4-4467-8C05-29904902B588}" dt="2020-03-26T19:53:25.297" v="111" actId="1076"/>
          <ac:picMkLst>
            <pc:docMk/>
            <pc:sldMk cId="596024694" sldId="297"/>
            <ac:picMk id="14" creationId="{C94B85A4-6678-4714-A645-E2A099DFF039}"/>
          </ac:picMkLst>
        </pc:picChg>
      </pc:sldChg>
    </pc:docChg>
  </pc:docChgLst>
  <pc:docChgLst>
    <pc:chgData name="Gastgebruiker" providerId="Windows Live" clId="Web-{B3E58526-C0FE-4029-AA0F-DA6525A7B2AA}"/>
    <pc:docChg chg="addSld delSld modSld">
      <pc:chgData name="Gastgebruiker" userId="" providerId="Windows Live" clId="Web-{B3E58526-C0FE-4029-AA0F-DA6525A7B2AA}" dt="2020-03-25T10:16:40.727" v="1060" actId="1076"/>
      <pc:docMkLst>
        <pc:docMk/>
      </pc:docMkLst>
      <pc:sldChg chg="addSp delSp modSp">
        <pc:chgData name="Gastgebruiker" userId="" providerId="Windows Live" clId="Web-{B3E58526-C0FE-4029-AA0F-DA6525A7B2AA}" dt="2020-03-24T18:49:50.414" v="911"/>
        <pc:sldMkLst>
          <pc:docMk/>
          <pc:sldMk cId="3351439039" sldId="256"/>
        </pc:sldMkLst>
        <pc:picChg chg="add del mod">
          <ac:chgData name="Gastgebruiker" userId="" providerId="Windows Live" clId="Web-{B3E58526-C0FE-4029-AA0F-DA6525A7B2AA}" dt="2020-03-24T18:49:50.414" v="911"/>
          <ac:picMkLst>
            <pc:docMk/>
            <pc:sldMk cId="3351439039" sldId="256"/>
            <ac:picMk id="4" creationId="{1ACB7CBD-85BA-4BC3-A583-3F85F00EB8AC}"/>
          </ac:picMkLst>
        </pc:picChg>
      </pc:sldChg>
      <pc:sldChg chg="del">
        <pc:chgData name="Gastgebruiker" userId="" providerId="Windows Live" clId="Web-{B3E58526-C0FE-4029-AA0F-DA6525A7B2AA}" dt="2020-03-24T11:04:47.327" v="342"/>
        <pc:sldMkLst>
          <pc:docMk/>
          <pc:sldMk cId="1216992577" sldId="260"/>
        </pc:sldMkLst>
      </pc:sldChg>
      <pc:sldChg chg="addSp delSp modSp">
        <pc:chgData name="Gastgebruiker" userId="" providerId="Windows Live" clId="Web-{B3E58526-C0FE-4029-AA0F-DA6525A7B2AA}" dt="2020-03-24T10:53:37.123" v="176"/>
        <pc:sldMkLst>
          <pc:docMk/>
          <pc:sldMk cId="601769360" sldId="261"/>
        </pc:sldMkLst>
        <pc:spChg chg="del">
          <ac:chgData name="Gastgebruiker" userId="" providerId="Windows Live" clId="Web-{B3E58526-C0FE-4029-AA0F-DA6525A7B2AA}" dt="2020-03-24T10:29:21.478" v="0"/>
          <ac:spMkLst>
            <pc:docMk/>
            <pc:sldMk cId="601769360" sldId="261"/>
            <ac:spMk id="3" creationId="{C6FFAD59-944F-46F9-9F38-E24BBDC4861B}"/>
          </ac:spMkLst>
        </pc:spChg>
        <pc:spChg chg="add del mod">
          <ac:chgData name="Gastgebruiker" userId="" providerId="Windows Live" clId="Web-{B3E58526-C0FE-4029-AA0F-DA6525A7B2AA}" dt="2020-03-24T10:32:53.994" v="14"/>
          <ac:spMkLst>
            <pc:docMk/>
            <pc:sldMk cId="601769360" sldId="261"/>
            <ac:spMk id="9" creationId="{B2660209-C5EE-47E1-BCBF-56F6C93787E4}"/>
          </ac:spMkLst>
        </pc:spChg>
        <pc:graphicFrameChg chg="add mod ord modGraphic">
          <ac:chgData name="Gastgebruiker" userId="" providerId="Windows Live" clId="Web-{B3E58526-C0FE-4029-AA0F-DA6525A7B2AA}" dt="2020-03-24T10:53:37.123" v="176"/>
          <ac:graphicFrameMkLst>
            <pc:docMk/>
            <pc:sldMk cId="601769360" sldId="261"/>
            <ac:graphicFrameMk id="11" creationId="{CB583BED-5AE4-4ECB-8DE4-1CFC56512AF8}"/>
          </ac:graphicFrameMkLst>
        </pc:graphicFrameChg>
        <pc:picChg chg="add del mod ord">
          <ac:chgData name="Gastgebruiker" userId="" providerId="Windows Live" clId="Web-{B3E58526-C0FE-4029-AA0F-DA6525A7B2AA}" dt="2020-03-24T10:32:45.322" v="12"/>
          <ac:picMkLst>
            <pc:docMk/>
            <pc:sldMk cId="601769360" sldId="261"/>
            <ac:picMk id="4" creationId="{4ABD4551-39AA-4F8C-B3A2-21294142A6C9}"/>
          </ac:picMkLst>
        </pc:picChg>
        <pc:picChg chg="add del mod">
          <ac:chgData name="Gastgebruiker" userId="" providerId="Windows Live" clId="Web-{B3E58526-C0FE-4029-AA0F-DA6525A7B2AA}" dt="2020-03-24T10:32:46.275" v="13"/>
          <ac:picMkLst>
            <pc:docMk/>
            <pc:sldMk cId="601769360" sldId="261"/>
            <ac:picMk id="6" creationId="{821D451C-4792-4472-A2D3-0059B209154C}"/>
          </ac:picMkLst>
        </pc:picChg>
      </pc:sldChg>
      <pc:sldChg chg="delSp modSp delAnim">
        <pc:chgData name="Gastgebruiker" userId="" providerId="Windows Live" clId="Web-{B3E58526-C0FE-4029-AA0F-DA6525A7B2AA}" dt="2020-03-25T10:16:40.727" v="1060" actId="1076"/>
        <pc:sldMkLst>
          <pc:docMk/>
          <pc:sldMk cId="1186006940" sldId="267"/>
        </pc:sldMkLst>
        <pc:spChg chg="mod">
          <ac:chgData name="Gastgebruiker" userId="" providerId="Windows Live" clId="Web-{B3E58526-C0FE-4029-AA0F-DA6525A7B2AA}" dt="2020-03-25T10:16:40.727" v="1060" actId="1076"/>
          <ac:spMkLst>
            <pc:docMk/>
            <pc:sldMk cId="1186006940" sldId="267"/>
            <ac:spMk id="8" creationId="{1B9A351B-AD35-4B60-8AC7-7BD66EF6807D}"/>
          </ac:spMkLst>
        </pc:spChg>
        <pc:spChg chg="del">
          <ac:chgData name="Gastgebruiker" userId="" providerId="Windows Live" clId="Web-{B3E58526-C0FE-4029-AA0F-DA6525A7B2AA}" dt="2020-03-25T10:16:07.383" v="1051"/>
          <ac:spMkLst>
            <pc:docMk/>
            <pc:sldMk cId="1186006940" sldId="267"/>
            <ac:spMk id="11" creationId="{D1AF1D8A-6D5F-4BEC-8D50-35441034162E}"/>
          </ac:spMkLst>
        </pc:spChg>
        <pc:picChg chg="mod">
          <ac:chgData name="Gastgebruiker" userId="" providerId="Windows Live" clId="Web-{B3E58526-C0FE-4029-AA0F-DA6525A7B2AA}" dt="2020-03-25T10:16:20.305" v="1054" actId="14100"/>
          <ac:picMkLst>
            <pc:docMk/>
            <pc:sldMk cId="1186006940" sldId="267"/>
            <ac:picMk id="4" creationId="{36EC7A15-FD2A-4CD4-9D60-FFFA7CAED627}"/>
          </ac:picMkLst>
        </pc:picChg>
        <pc:picChg chg="del">
          <ac:chgData name="Gastgebruiker" userId="" providerId="Windows Live" clId="Web-{B3E58526-C0FE-4029-AA0F-DA6525A7B2AA}" dt="2020-03-25T10:16:05.617" v="1050"/>
          <ac:picMkLst>
            <pc:docMk/>
            <pc:sldMk cId="1186006940" sldId="267"/>
            <ac:picMk id="9" creationId="{A38A5424-3215-4BF6-948E-1306E06784E4}"/>
          </ac:picMkLst>
        </pc:picChg>
      </pc:sldChg>
      <pc:sldChg chg="addSp delSp modSp new">
        <pc:chgData name="Gastgebruiker" userId="" providerId="Windows Live" clId="Web-{B3E58526-C0FE-4029-AA0F-DA6525A7B2AA}" dt="2020-03-24T10:53:55.811" v="180" actId="14100"/>
        <pc:sldMkLst>
          <pc:docMk/>
          <pc:sldMk cId="3561486569" sldId="268"/>
        </pc:sldMkLst>
        <pc:spChg chg="del">
          <ac:chgData name="Gastgebruiker" userId="" providerId="Windows Live" clId="Web-{B3E58526-C0FE-4029-AA0F-DA6525A7B2AA}" dt="2020-03-24T10:34:56.666" v="52"/>
          <ac:spMkLst>
            <pc:docMk/>
            <pc:sldMk cId="3561486569" sldId="268"/>
            <ac:spMk id="2" creationId="{D0DC7F4A-73A2-40DF-9406-61DAE4D6EEC1}"/>
          </ac:spMkLst>
        </pc:spChg>
        <pc:spChg chg="del">
          <ac:chgData name="Gastgebruiker" userId="" providerId="Windows Live" clId="Web-{B3E58526-C0FE-4029-AA0F-DA6525A7B2AA}" dt="2020-03-24T10:34:54.291" v="51"/>
          <ac:spMkLst>
            <pc:docMk/>
            <pc:sldMk cId="3561486569" sldId="268"/>
            <ac:spMk id="3" creationId="{BAF4F87B-A3FE-40C3-A14C-46CF91BB77EB}"/>
          </ac:spMkLst>
        </pc:spChg>
        <pc:spChg chg="add mod">
          <ac:chgData name="Gastgebruiker" userId="" providerId="Windows Live" clId="Web-{B3E58526-C0FE-4029-AA0F-DA6525A7B2AA}" dt="2020-03-24T10:36:51.510" v="82" actId="20577"/>
          <ac:spMkLst>
            <pc:docMk/>
            <pc:sldMk cId="3561486569" sldId="268"/>
            <ac:spMk id="4" creationId="{7F0EB58B-8C46-4E84-A38D-B7CA781FAB6C}"/>
          </ac:spMkLst>
        </pc:spChg>
        <pc:spChg chg="add mod">
          <ac:chgData name="Gastgebruiker" userId="" providerId="Windows Live" clId="Web-{B3E58526-C0FE-4029-AA0F-DA6525A7B2AA}" dt="2020-03-24T10:36:51.449" v="80" actId="20577"/>
          <ac:spMkLst>
            <pc:docMk/>
            <pc:sldMk cId="3561486569" sldId="268"/>
            <ac:spMk id="8" creationId="{498D4F36-C2B9-4C4A-9FDB-43A9E872F658}"/>
          </ac:spMkLst>
        </pc:spChg>
        <pc:picChg chg="add del mod">
          <ac:chgData name="Gastgebruiker" userId="" providerId="Windows Live" clId="Web-{B3E58526-C0FE-4029-AA0F-DA6525A7B2AA}" dt="2020-03-24T10:53:47.139" v="177"/>
          <ac:picMkLst>
            <pc:docMk/>
            <pc:sldMk cId="3561486569" sldId="268"/>
            <ac:picMk id="5" creationId="{4A9EBD73-9BD3-46A8-9E01-FC167B5DA52B}"/>
          </ac:picMkLst>
        </pc:picChg>
        <pc:picChg chg="add mod">
          <ac:chgData name="Gastgebruiker" userId="" providerId="Windows Live" clId="Web-{B3E58526-C0FE-4029-AA0F-DA6525A7B2AA}" dt="2020-03-24T10:53:55.811" v="180" actId="14100"/>
          <ac:picMkLst>
            <pc:docMk/>
            <pc:sldMk cId="3561486569" sldId="268"/>
            <ac:picMk id="10" creationId="{F4202B3E-E3C4-40F6-A3F1-BBB13F757218}"/>
          </ac:picMkLst>
        </pc:picChg>
      </pc:sldChg>
      <pc:sldChg chg="modSp add replId">
        <pc:chgData name="Gastgebruiker" userId="" providerId="Windows Live" clId="Web-{B3E58526-C0FE-4029-AA0F-DA6525A7B2AA}" dt="2020-03-24T10:38:18.386" v="98" actId="20577"/>
        <pc:sldMkLst>
          <pc:docMk/>
          <pc:sldMk cId="870452978" sldId="269"/>
        </pc:sldMkLst>
        <pc:spChg chg="mod">
          <ac:chgData name="Gastgebruiker" userId="" providerId="Windows Live" clId="Web-{B3E58526-C0FE-4029-AA0F-DA6525A7B2AA}" dt="2020-03-24T10:38:18.386" v="98" actId="20577"/>
          <ac:spMkLst>
            <pc:docMk/>
            <pc:sldMk cId="870452978" sldId="269"/>
            <ac:spMk id="4" creationId="{7F0EB58B-8C46-4E84-A38D-B7CA781FAB6C}"/>
          </ac:spMkLst>
        </pc:spChg>
        <pc:picChg chg="mod modCrop">
          <ac:chgData name="Gastgebruiker" userId="" providerId="Windows Live" clId="Web-{B3E58526-C0FE-4029-AA0F-DA6525A7B2AA}" dt="2020-03-24T10:37:24.917" v="87" actId="1076"/>
          <ac:picMkLst>
            <pc:docMk/>
            <pc:sldMk cId="870452978" sldId="269"/>
            <ac:picMk id="5" creationId="{4A9EBD73-9BD3-46A8-9E01-FC167B5DA52B}"/>
          </ac:picMkLst>
        </pc:picChg>
      </pc:sldChg>
      <pc:sldChg chg="addSp delSp modSp add replId">
        <pc:chgData name="Gastgebruiker" userId="" providerId="Windows Live" clId="Web-{B3E58526-C0FE-4029-AA0F-DA6525A7B2AA}" dt="2020-03-24T10:41:43.761" v="140" actId="20577"/>
        <pc:sldMkLst>
          <pc:docMk/>
          <pc:sldMk cId="2686017483" sldId="270"/>
        </pc:sldMkLst>
        <pc:spChg chg="mod">
          <ac:chgData name="Gastgebruiker" userId="" providerId="Windows Live" clId="Web-{B3E58526-C0FE-4029-AA0F-DA6525A7B2AA}" dt="2020-03-24T10:41:43.761" v="140" actId="20577"/>
          <ac:spMkLst>
            <pc:docMk/>
            <pc:sldMk cId="2686017483" sldId="270"/>
            <ac:spMk id="4" creationId="{7F0EB58B-8C46-4E84-A38D-B7CA781FAB6C}"/>
          </ac:spMkLst>
        </pc:spChg>
        <pc:spChg chg="mod">
          <ac:chgData name="Gastgebruiker" userId="" providerId="Windows Live" clId="Web-{B3E58526-C0FE-4029-AA0F-DA6525A7B2AA}" dt="2020-03-24T10:39:04.808" v="109" actId="20577"/>
          <ac:spMkLst>
            <pc:docMk/>
            <pc:sldMk cId="2686017483" sldId="270"/>
            <ac:spMk id="8" creationId="{498D4F36-C2B9-4C4A-9FDB-43A9E872F658}"/>
          </ac:spMkLst>
        </pc:spChg>
        <pc:picChg chg="add mod">
          <ac:chgData name="Gastgebruiker" userId="" providerId="Windows Live" clId="Web-{B3E58526-C0FE-4029-AA0F-DA6525A7B2AA}" dt="2020-03-24T10:39:20.589" v="125" actId="14100"/>
          <ac:picMkLst>
            <pc:docMk/>
            <pc:sldMk cId="2686017483" sldId="270"/>
            <ac:picMk id="2" creationId="{F655BE17-D337-4726-9C49-BD350C1A6058}"/>
          </ac:picMkLst>
        </pc:picChg>
        <pc:picChg chg="del">
          <ac:chgData name="Gastgebruiker" userId="" providerId="Windows Live" clId="Web-{B3E58526-C0FE-4029-AA0F-DA6525A7B2AA}" dt="2020-03-24T10:38:38.261" v="104"/>
          <ac:picMkLst>
            <pc:docMk/>
            <pc:sldMk cId="2686017483" sldId="270"/>
            <ac:picMk id="5" creationId="{4A9EBD73-9BD3-46A8-9E01-FC167B5DA52B}"/>
          </ac:picMkLst>
        </pc:picChg>
      </pc:sldChg>
      <pc:sldChg chg="addSp delSp modSp add replId">
        <pc:chgData name="Gastgebruiker" userId="" providerId="Windows Live" clId="Web-{B3E58526-C0FE-4029-AA0F-DA6525A7B2AA}" dt="2020-03-24T10:40:53.964" v="129" actId="20577"/>
        <pc:sldMkLst>
          <pc:docMk/>
          <pc:sldMk cId="616082121" sldId="271"/>
        </pc:sldMkLst>
        <pc:spChg chg="mod">
          <ac:chgData name="Gastgebruiker" userId="" providerId="Windows Live" clId="Web-{B3E58526-C0FE-4029-AA0F-DA6525A7B2AA}" dt="2020-03-24T10:40:53.964" v="129" actId="20577"/>
          <ac:spMkLst>
            <pc:docMk/>
            <pc:sldMk cId="616082121" sldId="271"/>
            <ac:spMk id="4" creationId="{7F0EB58B-8C46-4E84-A38D-B7CA781FAB6C}"/>
          </ac:spMkLst>
        </pc:spChg>
        <pc:spChg chg="mod">
          <ac:chgData name="Gastgebruiker" userId="" providerId="Windows Live" clId="Web-{B3E58526-C0FE-4029-AA0F-DA6525A7B2AA}" dt="2020-03-24T10:39:15.636" v="122" actId="20577"/>
          <ac:spMkLst>
            <pc:docMk/>
            <pc:sldMk cId="616082121" sldId="271"/>
            <ac:spMk id="8" creationId="{498D4F36-C2B9-4C4A-9FDB-43A9E872F658}"/>
          </ac:spMkLst>
        </pc:spChg>
        <pc:picChg chg="add">
          <ac:chgData name="Gastgebruiker" userId="" providerId="Windows Live" clId="Web-{B3E58526-C0FE-4029-AA0F-DA6525A7B2AA}" dt="2020-03-24T10:39:22.777" v="126"/>
          <ac:picMkLst>
            <pc:docMk/>
            <pc:sldMk cId="616082121" sldId="271"/>
            <ac:picMk id="2" creationId="{812B88DF-1442-435B-B241-096FC8A50977}"/>
          </ac:picMkLst>
        </pc:picChg>
        <pc:picChg chg="del">
          <ac:chgData name="Gastgebruiker" userId="" providerId="Windows Live" clId="Web-{B3E58526-C0FE-4029-AA0F-DA6525A7B2AA}" dt="2020-03-24T10:38:35.011" v="103"/>
          <ac:picMkLst>
            <pc:docMk/>
            <pc:sldMk cId="616082121" sldId="271"/>
            <ac:picMk id="5" creationId="{4A9EBD73-9BD3-46A8-9E01-FC167B5DA52B}"/>
          </ac:picMkLst>
        </pc:picChg>
      </pc:sldChg>
      <pc:sldChg chg="addSp delSp modSp add replId">
        <pc:chgData name="Gastgebruiker" userId="" providerId="Windows Live" clId="Web-{B3E58526-C0FE-4029-AA0F-DA6525A7B2AA}" dt="2020-03-24T10:52:47.342" v="162" actId="20577"/>
        <pc:sldMkLst>
          <pc:docMk/>
          <pc:sldMk cId="258534033" sldId="272"/>
        </pc:sldMkLst>
        <pc:spChg chg="mod">
          <ac:chgData name="Gastgebruiker" userId="" providerId="Windows Live" clId="Web-{B3E58526-C0FE-4029-AA0F-DA6525A7B2AA}" dt="2020-03-24T10:52:47.342" v="162" actId="20577"/>
          <ac:spMkLst>
            <pc:docMk/>
            <pc:sldMk cId="258534033" sldId="272"/>
            <ac:spMk id="4" creationId="{7F0EB58B-8C46-4E84-A38D-B7CA781FAB6C}"/>
          </ac:spMkLst>
        </pc:spChg>
        <pc:spChg chg="mod">
          <ac:chgData name="Gastgebruiker" userId="" providerId="Windows Live" clId="Web-{B3E58526-C0FE-4029-AA0F-DA6525A7B2AA}" dt="2020-03-24T10:48:00.278" v="148" actId="20577"/>
          <ac:spMkLst>
            <pc:docMk/>
            <pc:sldMk cId="258534033" sldId="272"/>
            <ac:spMk id="8" creationId="{498D4F36-C2B9-4C4A-9FDB-43A9E872F658}"/>
          </ac:spMkLst>
        </pc:spChg>
        <pc:picChg chg="del">
          <ac:chgData name="Gastgebruiker" userId="" providerId="Windows Live" clId="Web-{B3E58526-C0FE-4029-AA0F-DA6525A7B2AA}" dt="2020-03-24T10:48:00.309" v="150"/>
          <ac:picMkLst>
            <pc:docMk/>
            <pc:sldMk cId="258534033" sldId="272"/>
            <ac:picMk id="2" creationId="{812B88DF-1442-435B-B241-096FC8A50977}"/>
          </ac:picMkLst>
        </pc:picChg>
        <pc:picChg chg="add mod">
          <ac:chgData name="Gastgebruiker" userId="" providerId="Windows Live" clId="Web-{B3E58526-C0FE-4029-AA0F-DA6525A7B2AA}" dt="2020-03-24T10:52:25.935" v="153" actId="14100"/>
          <ac:picMkLst>
            <pc:docMk/>
            <pc:sldMk cId="258534033" sldId="272"/>
            <ac:picMk id="3" creationId="{C043987E-24AB-4542-A0AB-46F68C5FF7EB}"/>
          </ac:picMkLst>
        </pc:picChg>
      </pc:sldChg>
      <pc:sldChg chg="new del">
        <pc:chgData name="Gastgebruiker" userId="" providerId="Windows Live" clId="Web-{B3E58526-C0FE-4029-AA0F-DA6525A7B2AA}" dt="2020-03-24T10:44:34.028" v="144"/>
        <pc:sldMkLst>
          <pc:docMk/>
          <pc:sldMk cId="3707973374" sldId="272"/>
        </pc:sldMkLst>
      </pc:sldChg>
      <pc:sldChg chg="modSp add replId">
        <pc:chgData name="Gastgebruiker" userId="" providerId="Windows Live" clId="Web-{B3E58526-C0FE-4029-AA0F-DA6525A7B2AA}" dt="2020-03-24T10:53:26.498" v="168" actId="20577"/>
        <pc:sldMkLst>
          <pc:docMk/>
          <pc:sldMk cId="1899203256" sldId="273"/>
        </pc:sldMkLst>
        <pc:spChg chg="mod">
          <ac:chgData name="Gastgebruiker" userId="" providerId="Windows Live" clId="Web-{B3E58526-C0FE-4029-AA0F-DA6525A7B2AA}" dt="2020-03-24T10:53:26.498" v="168" actId="20577"/>
          <ac:spMkLst>
            <pc:docMk/>
            <pc:sldMk cId="1899203256" sldId="273"/>
            <ac:spMk id="4" creationId="{7F0EB58B-8C46-4E84-A38D-B7CA781FAB6C}"/>
          </ac:spMkLst>
        </pc:spChg>
      </pc:sldChg>
      <pc:sldChg chg="addSp delSp modSp add replId">
        <pc:chgData name="Gastgebruiker" userId="" providerId="Windows Live" clId="Web-{B3E58526-C0FE-4029-AA0F-DA6525A7B2AA}" dt="2020-03-24T10:58:11.921" v="198" actId="1076"/>
        <pc:sldMkLst>
          <pc:docMk/>
          <pc:sldMk cId="3609830514" sldId="274"/>
        </pc:sldMkLst>
        <pc:spChg chg="mod">
          <ac:chgData name="Gastgebruiker" userId="" providerId="Windows Live" clId="Web-{B3E58526-C0FE-4029-AA0F-DA6525A7B2AA}" dt="2020-03-24T10:58:11.921" v="198" actId="1076"/>
          <ac:spMkLst>
            <pc:docMk/>
            <pc:sldMk cId="3609830514" sldId="274"/>
            <ac:spMk id="4" creationId="{7F0EB58B-8C46-4E84-A38D-B7CA781FAB6C}"/>
          </ac:spMkLst>
        </pc:spChg>
        <pc:spChg chg="mod">
          <ac:chgData name="Gastgebruiker" userId="" providerId="Windows Live" clId="Web-{B3E58526-C0FE-4029-AA0F-DA6525A7B2AA}" dt="2020-03-24T10:56:36.124" v="182" actId="20577"/>
          <ac:spMkLst>
            <pc:docMk/>
            <pc:sldMk cId="3609830514" sldId="274"/>
            <ac:spMk id="8" creationId="{498D4F36-C2B9-4C4A-9FDB-43A9E872F658}"/>
          </ac:spMkLst>
        </pc:spChg>
        <pc:picChg chg="add mod modCrop">
          <ac:chgData name="Gastgebruiker" userId="" providerId="Windows Live" clId="Web-{B3E58526-C0FE-4029-AA0F-DA6525A7B2AA}" dt="2020-03-24T10:58:07.999" v="197" actId="14100"/>
          <ac:picMkLst>
            <pc:docMk/>
            <pc:sldMk cId="3609830514" sldId="274"/>
            <ac:picMk id="2" creationId="{120923E8-B5E9-471A-8737-20A1001C2CB8}"/>
          </ac:picMkLst>
        </pc:picChg>
        <pc:picChg chg="del">
          <ac:chgData name="Gastgebruiker" userId="" providerId="Windows Live" clId="Web-{B3E58526-C0FE-4029-AA0F-DA6525A7B2AA}" dt="2020-03-24T10:56:51.139" v="191"/>
          <ac:picMkLst>
            <pc:docMk/>
            <pc:sldMk cId="3609830514" sldId="274"/>
            <ac:picMk id="3" creationId="{C043987E-24AB-4542-A0AB-46F68C5FF7EB}"/>
          </ac:picMkLst>
        </pc:picChg>
      </pc:sldChg>
      <pc:sldChg chg="modSp add replId">
        <pc:chgData name="Gastgebruiker" userId="" providerId="Windows Live" clId="Web-{B3E58526-C0FE-4029-AA0F-DA6525A7B2AA}" dt="2020-03-24T10:58:32.327" v="201" actId="20577"/>
        <pc:sldMkLst>
          <pc:docMk/>
          <pc:sldMk cId="827551890" sldId="275"/>
        </pc:sldMkLst>
        <pc:spChg chg="mod">
          <ac:chgData name="Gastgebruiker" userId="" providerId="Windows Live" clId="Web-{B3E58526-C0FE-4029-AA0F-DA6525A7B2AA}" dt="2020-03-24T10:58:32.327" v="201" actId="20577"/>
          <ac:spMkLst>
            <pc:docMk/>
            <pc:sldMk cId="827551890" sldId="275"/>
            <ac:spMk id="4" creationId="{7F0EB58B-8C46-4E84-A38D-B7CA781FAB6C}"/>
          </ac:spMkLst>
        </pc:spChg>
      </pc:sldChg>
      <pc:sldChg chg="addSp delSp modSp add replId">
        <pc:chgData name="Gastgebruiker" userId="" providerId="Windows Live" clId="Web-{B3E58526-C0FE-4029-AA0F-DA6525A7B2AA}" dt="2020-03-24T11:00:50.155" v="294" actId="20577"/>
        <pc:sldMkLst>
          <pc:docMk/>
          <pc:sldMk cId="1886909795" sldId="276"/>
        </pc:sldMkLst>
        <pc:spChg chg="add del mod">
          <ac:chgData name="Gastgebruiker" userId="" providerId="Windows Live" clId="Web-{B3E58526-C0FE-4029-AA0F-DA6525A7B2AA}" dt="2020-03-24T11:00:50.155" v="294" actId="20577"/>
          <ac:spMkLst>
            <pc:docMk/>
            <pc:sldMk cId="1886909795" sldId="276"/>
            <ac:spMk id="4" creationId="{7F0EB58B-8C46-4E84-A38D-B7CA781FAB6C}"/>
          </ac:spMkLst>
        </pc:spChg>
        <pc:spChg chg="mod">
          <ac:chgData name="Gastgebruiker" userId="" providerId="Windows Live" clId="Web-{B3E58526-C0FE-4029-AA0F-DA6525A7B2AA}" dt="2020-03-24T10:59:02.905" v="208" actId="20577"/>
          <ac:spMkLst>
            <pc:docMk/>
            <pc:sldMk cId="1886909795" sldId="276"/>
            <ac:spMk id="8" creationId="{498D4F36-C2B9-4C4A-9FDB-43A9E872F658}"/>
          </ac:spMkLst>
        </pc:spChg>
        <pc:picChg chg="del">
          <ac:chgData name="Gastgebruiker" userId="" providerId="Windows Live" clId="Web-{B3E58526-C0FE-4029-AA0F-DA6525A7B2AA}" dt="2020-03-24T10:59:03.499" v="210"/>
          <ac:picMkLst>
            <pc:docMk/>
            <pc:sldMk cId="1886909795" sldId="276"/>
            <ac:picMk id="2" creationId="{120923E8-B5E9-471A-8737-20A1001C2CB8}"/>
          </ac:picMkLst>
        </pc:picChg>
        <pc:picChg chg="add mod">
          <ac:chgData name="Gastgebruiker" userId="" providerId="Windows Live" clId="Web-{B3E58526-C0FE-4029-AA0F-DA6525A7B2AA}" dt="2020-03-24T10:59:09.577" v="213" actId="14100"/>
          <ac:picMkLst>
            <pc:docMk/>
            <pc:sldMk cId="1886909795" sldId="276"/>
            <ac:picMk id="3" creationId="{4F8CF5E7-3A3F-4459-B109-AF9AD48A7FE1}"/>
          </ac:picMkLst>
        </pc:picChg>
      </pc:sldChg>
      <pc:sldChg chg="modSp add replId">
        <pc:chgData name="Gastgebruiker" userId="" providerId="Windows Live" clId="Web-{B3E58526-C0FE-4029-AA0F-DA6525A7B2AA}" dt="2020-03-24T11:01:35.717" v="301" actId="20577"/>
        <pc:sldMkLst>
          <pc:docMk/>
          <pc:sldMk cId="784264503" sldId="277"/>
        </pc:sldMkLst>
        <pc:spChg chg="mod">
          <ac:chgData name="Gastgebruiker" userId="" providerId="Windows Live" clId="Web-{B3E58526-C0FE-4029-AA0F-DA6525A7B2AA}" dt="2020-03-24T11:01:35.717" v="301" actId="20577"/>
          <ac:spMkLst>
            <pc:docMk/>
            <pc:sldMk cId="784264503" sldId="277"/>
            <ac:spMk id="4" creationId="{7F0EB58B-8C46-4E84-A38D-B7CA781FAB6C}"/>
          </ac:spMkLst>
        </pc:spChg>
      </pc:sldChg>
      <pc:sldChg chg="modSp new">
        <pc:chgData name="Gastgebruiker" userId="" providerId="Windows Live" clId="Web-{B3E58526-C0FE-4029-AA0F-DA6525A7B2AA}" dt="2020-03-24T11:10:36.876" v="630" actId="20577"/>
        <pc:sldMkLst>
          <pc:docMk/>
          <pc:sldMk cId="867190796" sldId="278"/>
        </pc:sldMkLst>
        <pc:spChg chg="mod">
          <ac:chgData name="Gastgebruiker" userId="" providerId="Windows Live" clId="Web-{B3E58526-C0FE-4029-AA0F-DA6525A7B2AA}" dt="2020-03-24T11:05:04.687" v="354" actId="20577"/>
          <ac:spMkLst>
            <pc:docMk/>
            <pc:sldMk cId="867190796" sldId="278"/>
            <ac:spMk id="2" creationId="{0C602F2A-5088-46E8-9105-14715624858F}"/>
          </ac:spMkLst>
        </pc:spChg>
        <pc:spChg chg="mod">
          <ac:chgData name="Gastgebruiker" userId="" providerId="Windows Live" clId="Web-{B3E58526-C0FE-4029-AA0F-DA6525A7B2AA}" dt="2020-03-24T11:10:36.876" v="630" actId="20577"/>
          <ac:spMkLst>
            <pc:docMk/>
            <pc:sldMk cId="867190796" sldId="278"/>
            <ac:spMk id="3" creationId="{21FEAFFA-6AAF-40C5-B821-CB1153872025}"/>
          </ac:spMkLst>
        </pc:spChg>
      </pc:sldChg>
      <pc:sldChg chg="addSp delSp modSp add del replId">
        <pc:chgData name="Gastgebruiker" userId="" providerId="Windows Live" clId="Web-{B3E58526-C0FE-4029-AA0F-DA6525A7B2AA}" dt="2020-03-24T11:04:27.624" v="341"/>
        <pc:sldMkLst>
          <pc:docMk/>
          <pc:sldMk cId="2766064718" sldId="278"/>
        </pc:sldMkLst>
        <pc:spChg chg="add del mod">
          <ac:chgData name="Gastgebruiker" userId="" providerId="Windows Live" clId="Web-{B3E58526-C0FE-4029-AA0F-DA6525A7B2AA}" dt="2020-03-24T11:02:02.874" v="309"/>
          <ac:spMkLst>
            <pc:docMk/>
            <pc:sldMk cId="2766064718" sldId="278"/>
            <ac:spMk id="4" creationId="{AC8839E1-04E8-4ACC-AB22-EA05EDE9CC2A}"/>
          </ac:spMkLst>
        </pc:spChg>
        <pc:graphicFrameChg chg="del mod modGraphic">
          <ac:chgData name="Gastgebruiker" userId="" providerId="Windows Live" clId="Web-{B3E58526-C0FE-4029-AA0F-DA6525A7B2AA}" dt="2020-03-24T11:01:51.202" v="306"/>
          <ac:graphicFrameMkLst>
            <pc:docMk/>
            <pc:sldMk cId="2766064718" sldId="278"/>
            <ac:graphicFrameMk id="11" creationId="{CB583BED-5AE4-4ECB-8DE4-1CFC56512AF8}"/>
          </ac:graphicFrameMkLst>
        </pc:graphicFrameChg>
        <pc:picChg chg="add del mod">
          <ac:chgData name="Gastgebruiker" userId="" providerId="Windows Live" clId="Web-{B3E58526-C0FE-4029-AA0F-DA6525A7B2AA}" dt="2020-03-24T11:04:25.812" v="340"/>
          <ac:picMkLst>
            <pc:docMk/>
            <pc:sldMk cId="2766064718" sldId="278"/>
            <ac:picMk id="5" creationId="{E52D3692-4DDB-452C-A039-E79C7B58395F}"/>
          </ac:picMkLst>
        </pc:picChg>
        <pc:picChg chg="add del mod">
          <ac:chgData name="Gastgebruiker" userId="" providerId="Windows Live" clId="Web-{B3E58526-C0FE-4029-AA0F-DA6525A7B2AA}" dt="2020-03-24T11:04:21.249" v="338"/>
          <ac:picMkLst>
            <pc:docMk/>
            <pc:sldMk cId="2766064718" sldId="278"/>
            <ac:picMk id="7" creationId="{4E8B0E94-2346-48FF-A39C-4862287CFD7A}"/>
          </ac:picMkLst>
        </pc:picChg>
        <pc:picChg chg="add del mod ord modCrop">
          <ac:chgData name="Gastgebruiker" userId="" providerId="Windows Live" clId="Web-{B3E58526-C0FE-4029-AA0F-DA6525A7B2AA}" dt="2020-03-24T11:04:22.655" v="339"/>
          <ac:picMkLst>
            <pc:docMk/>
            <pc:sldMk cId="2766064718" sldId="278"/>
            <ac:picMk id="9" creationId="{21E71E91-E726-4B0E-BDBC-7D5F0B430B50}"/>
          </ac:picMkLst>
        </pc:picChg>
        <pc:picChg chg="add del mod modCrop">
          <ac:chgData name="Gastgebruiker" userId="" providerId="Windows Live" clId="Web-{B3E58526-C0FE-4029-AA0F-DA6525A7B2AA}" dt="2020-03-24T11:04:19.671" v="337"/>
          <ac:picMkLst>
            <pc:docMk/>
            <pc:sldMk cId="2766064718" sldId="278"/>
            <ac:picMk id="13" creationId="{D872B732-5123-4FBB-9197-8B98A27DAC68}"/>
          </ac:picMkLst>
        </pc:picChg>
      </pc:sldChg>
      <pc:sldChg chg="addSp delSp modSp new del">
        <pc:chgData name="Gastgebruiker" userId="" providerId="Windows Live" clId="Web-{B3E58526-C0FE-4029-AA0F-DA6525A7B2AA}" dt="2020-03-24T12:09:18.956" v="780"/>
        <pc:sldMkLst>
          <pc:docMk/>
          <pc:sldMk cId="1683004938" sldId="279"/>
        </pc:sldMkLst>
        <pc:spChg chg="mod">
          <ac:chgData name="Gastgebruiker" userId="" providerId="Windows Live" clId="Web-{B3E58526-C0FE-4029-AA0F-DA6525A7B2AA}" dt="2020-03-24T11:15:32.642" v="642" actId="1076"/>
          <ac:spMkLst>
            <pc:docMk/>
            <pc:sldMk cId="1683004938" sldId="279"/>
            <ac:spMk id="2" creationId="{F8C07CC8-65C8-442E-9C84-1BEEE6483BE0}"/>
          </ac:spMkLst>
        </pc:spChg>
        <pc:spChg chg="del">
          <ac:chgData name="Gastgebruiker" userId="" providerId="Windows Live" clId="Web-{B3E58526-C0FE-4029-AA0F-DA6525A7B2AA}" dt="2020-03-24T11:11:54.876" v="636"/>
          <ac:spMkLst>
            <pc:docMk/>
            <pc:sldMk cId="1683004938" sldId="279"/>
            <ac:spMk id="3" creationId="{0D80147A-54D5-4D69-B195-7DD96F854705}"/>
          </ac:spMkLst>
        </pc:spChg>
        <pc:picChg chg="add del mod">
          <ac:chgData name="Gastgebruiker" userId="" providerId="Windows Live" clId="Web-{B3E58526-C0FE-4029-AA0F-DA6525A7B2AA}" dt="2020-03-24T11:15:32.673" v="644"/>
          <ac:picMkLst>
            <pc:docMk/>
            <pc:sldMk cId="1683004938" sldId="279"/>
            <ac:picMk id="4" creationId="{1AE88B6D-D26A-49D6-B542-C829A6F57C29}"/>
          </ac:picMkLst>
        </pc:picChg>
        <pc:picChg chg="add del mod">
          <ac:chgData name="Gastgebruiker" userId="" providerId="Windows Live" clId="Web-{B3E58526-C0FE-4029-AA0F-DA6525A7B2AA}" dt="2020-03-24T11:15:32.658" v="643"/>
          <ac:picMkLst>
            <pc:docMk/>
            <pc:sldMk cId="1683004938" sldId="279"/>
            <ac:picMk id="6" creationId="{B80303A8-3B24-4F97-A89E-88EA213E16AF}"/>
          </ac:picMkLst>
        </pc:picChg>
        <pc:picChg chg="add mod">
          <ac:chgData name="Gastgebruiker" userId="" providerId="Windows Live" clId="Web-{B3E58526-C0FE-4029-AA0F-DA6525A7B2AA}" dt="2020-03-24T11:15:46.252" v="649" actId="1076"/>
          <ac:picMkLst>
            <pc:docMk/>
            <pc:sldMk cId="1683004938" sldId="279"/>
            <ac:picMk id="8" creationId="{4068769B-F8CA-4624-B955-1DD5E33EAD05}"/>
          </ac:picMkLst>
        </pc:picChg>
      </pc:sldChg>
      <pc:sldChg chg="addSp modSp add del replId">
        <pc:chgData name="Gastgebruiker" userId="" providerId="Windows Live" clId="Web-{B3E58526-C0FE-4029-AA0F-DA6525A7B2AA}" dt="2020-03-24T12:09:17.159" v="779"/>
        <pc:sldMkLst>
          <pc:docMk/>
          <pc:sldMk cId="1680737147" sldId="280"/>
        </pc:sldMkLst>
        <pc:picChg chg="add mod">
          <ac:chgData name="Gastgebruiker" userId="" providerId="Windows Live" clId="Web-{B3E58526-C0FE-4029-AA0F-DA6525A7B2AA}" dt="2020-03-24T11:16:50.924" v="653" actId="14100"/>
          <ac:picMkLst>
            <pc:docMk/>
            <pc:sldMk cId="1680737147" sldId="280"/>
            <ac:picMk id="3" creationId="{B41A32DA-F45D-4209-9DDF-ACB89A3D628F}"/>
          </ac:picMkLst>
        </pc:picChg>
      </pc:sldChg>
      <pc:sldChg chg="addSp modSp add del replId">
        <pc:chgData name="Gastgebruiker" userId="" providerId="Windows Live" clId="Web-{B3E58526-C0FE-4029-AA0F-DA6525A7B2AA}" dt="2020-03-24T12:09:15.237" v="778"/>
        <pc:sldMkLst>
          <pc:docMk/>
          <pc:sldMk cId="3916489293" sldId="281"/>
        </pc:sldMkLst>
        <pc:picChg chg="add mod">
          <ac:chgData name="Gastgebruiker" userId="" providerId="Windows Live" clId="Web-{B3E58526-C0FE-4029-AA0F-DA6525A7B2AA}" dt="2020-03-24T11:18:02.252" v="657" actId="14100"/>
          <ac:picMkLst>
            <pc:docMk/>
            <pc:sldMk cId="3916489293" sldId="281"/>
            <ac:picMk id="4" creationId="{5B3D9F51-297D-4144-AA28-8B6269D053A4}"/>
          </ac:picMkLst>
        </pc:picChg>
      </pc:sldChg>
      <pc:sldChg chg="addSp delSp modSp add replId">
        <pc:chgData name="Gastgebruiker" userId="" providerId="Windows Live" clId="Web-{B3E58526-C0FE-4029-AA0F-DA6525A7B2AA}" dt="2020-03-24T17:32:46.093" v="838" actId="20577"/>
        <pc:sldMkLst>
          <pc:docMk/>
          <pc:sldMk cId="3065118063" sldId="282"/>
        </pc:sldMkLst>
        <pc:spChg chg="mod">
          <ac:chgData name="Gastgebruiker" userId="" providerId="Windows Live" clId="Web-{B3E58526-C0FE-4029-AA0F-DA6525A7B2AA}" dt="2020-03-24T11:18:49.846" v="675" actId="20577"/>
          <ac:spMkLst>
            <pc:docMk/>
            <pc:sldMk cId="3065118063" sldId="282"/>
            <ac:spMk id="2" creationId="{F8C07CC8-65C8-442E-9C84-1BEEE6483BE0}"/>
          </ac:spMkLst>
        </pc:spChg>
        <pc:spChg chg="add mod">
          <ac:chgData name="Gastgebruiker" userId="" providerId="Windows Live" clId="Web-{B3E58526-C0FE-4029-AA0F-DA6525A7B2AA}" dt="2020-03-24T12:10:31.269" v="793" actId="1076"/>
          <ac:spMkLst>
            <pc:docMk/>
            <pc:sldMk cId="3065118063" sldId="282"/>
            <ac:spMk id="3" creationId="{0E6596A5-2239-4A48-AED3-A330D167E4BD}"/>
          </ac:spMkLst>
        </pc:spChg>
        <pc:spChg chg="add del">
          <ac:chgData name="Gastgebruiker" userId="" providerId="Windows Live" clId="Web-{B3E58526-C0FE-4029-AA0F-DA6525A7B2AA}" dt="2020-03-24T11:42:49.776" v="722"/>
          <ac:spMkLst>
            <pc:docMk/>
            <pc:sldMk cId="3065118063" sldId="282"/>
            <ac:spMk id="7" creationId="{BEB06C9D-8FA6-4A5C-9A89-413665FFA395}"/>
          </ac:spMkLst>
        </pc:spChg>
        <pc:spChg chg="add mod">
          <ac:chgData name="Gastgebruiker" userId="" providerId="Windows Live" clId="Web-{B3E58526-C0FE-4029-AA0F-DA6525A7B2AA}" dt="2020-03-24T17:32:46.093" v="838" actId="20577"/>
          <ac:spMkLst>
            <pc:docMk/>
            <pc:sldMk cId="3065118063" sldId="282"/>
            <ac:spMk id="7" creationId="{F57F22B0-4B46-4B60-B247-03926D610BBB}"/>
          </ac:spMkLst>
        </pc:spChg>
        <pc:picChg chg="del">
          <ac:chgData name="Gastgebruiker" userId="" providerId="Windows Live" clId="Web-{B3E58526-C0FE-4029-AA0F-DA6525A7B2AA}" dt="2020-03-24T11:18:54.221" v="679"/>
          <ac:picMkLst>
            <pc:docMk/>
            <pc:sldMk cId="3065118063" sldId="282"/>
            <ac:picMk id="3" creationId="{B41A32DA-F45D-4209-9DDF-ACB89A3D628F}"/>
          </ac:picMkLst>
        </pc:picChg>
        <pc:picChg chg="del">
          <ac:chgData name="Gastgebruiker" userId="" providerId="Windows Live" clId="Web-{B3E58526-C0FE-4029-AA0F-DA6525A7B2AA}" dt="2020-03-24T11:18:54.221" v="678"/>
          <ac:picMkLst>
            <pc:docMk/>
            <pc:sldMk cId="3065118063" sldId="282"/>
            <ac:picMk id="4" creationId="{5B3D9F51-297D-4144-AA28-8B6269D053A4}"/>
          </ac:picMkLst>
        </pc:picChg>
        <pc:picChg chg="add mod">
          <ac:chgData name="Gastgebruiker" userId="" providerId="Windows Live" clId="Web-{B3E58526-C0FE-4029-AA0F-DA6525A7B2AA}" dt="2020-03-24T17:32:34.687" v="830" actId="14100"/>
          <ac:picMkLst>
            <pc:docMk/>
            <pc:sldMk cId="3065118063" sldId="282"/>
            <ac:picMk id="4" creationId="{8C4422FB-A4A5-454E-B17B-929C0498FD9F}"/>
          </ac:picMkLst>
        </pc:picChg>
        <pc:picChg chg="add mod modCrop">
          <ac:chgData name="Gastgebruiker" userId="" providerId="Windows Live" clId="Web-{B3E58526-C0FE-4029-AA0F-DA6525A7B2AA}" dt="2020-03-24T11:21:16.347" v="688" actId="14100"/>
          <ac:picMkLst>
            <pc:docMk/>
            <pc:sldMk cId="3065118063" sldId="282"/>
            <ac:picMk id="5" creationId="{91945452-6262-42E8-A299-E32968F7E39D}"/>
          </ac:picMkLst>
        </pc:picChg>
        <pc:picChg chg="del">
          <ac:chgData name="Gastgebruiker" userId="" providerId="Windows Live" clId="Web-{B3E58526-C0FE-4029-AA0F-DA6525A7B2AA}" dt="2020-03-24T11:18:54.221" v="680"/>
          <ac:picMkLst>
            <pc:docMk/>
            <pc:sldMk cId="3065118063" sldId="282"/>
            <ac:picMk id="8" creationId="{4068769B-F8CA-4624-B955-1DD5E33EAD05}"/>
          </ac:picMkLst>
        </pc:picChg>
        <pc:picChg chg="add del mod">
          <ac:chgData name="Gastgebruiker" userId="" providerId="Windows Live" clId="Web-{B3E58526-C0FE-4029-AA0F-DA6525A7B2AA}" dt="2020-03-24T11:42:02.182" v="721"/>
          <ac:picMkLst>
            <pc:docMk/>
            <pc:sldMk cId="3065118063" sldId="282"/>
            <ac:picMk id="8" creationId="{A972A602-9332-47C0-B27A-25B68029D8B7}"/>
          </ac:picMkLst>
        </pc:picChg>
      </pc:sldChg>
      <pc:sldChg chg="addSp delSp modSp add del replId">
        <pc:chgData name="Gastgebruiker" userId="" providerId="Windows Live" clId="Web-{B3E58526-C0FE-4029-AA0F-DA6525A7B2AA}" dt="2020-03-24T12:09:10.315" v="775"/>
        <pc:sldMkLst>
          <pc:docMk/>
          <pc:sldMk cId="438013608" sldId="283"/>
        </pc:sldMkLst>
        <pc:spChg chg="add mod">
          <ac:chgData name="Gastgebruiker" userId="" providerId="Windows Live" clId="Web-{B3E58526-C0FE-4029-AA0F-DA6525A7B2AA}" dt="2020-03-24T11:41:13.853" v="717" actId="1076"/>
          <ac:spMkLst>
            <pc:docMk/>
            <pc:sldMk cId="438013608" sldId="283"/>
            <ac:spMk id="3" creationId="{7A193948-29AE-4A49-A649-7417FC55541F}"/>
          </ac:spMkLst>
        </pc:spChg>
        <pc:picChg chg="add del mod">
          <ac:chgData name="Gastgebruiker" userId="" providerId="Windows Live" clId="Web-{B3E58526-C0FE-4029-AA0F-DA6525A7B2AA}" dt="2020-03-24T11:58:18.718" v="767"/>
          <ac:picMkLst>
            <pc:docMk/>
            <pc:sldMk cId="438013608" sldId="283"/>
            <ac:picMk id="4" creationId="{4BD88302-AD37-4D4C-BAEC-D03FF5584CAD}"/>
          </ac:picMkLst>
        </pc:picChg>
        <pc:picChg chg="add mod">
          <ac:chgData name="Gastgebruiker" userId="" providerId="Windows Live" clId="Web-{B3E58526-C0FE-4029-AA0F-DA6525A7B2AA}" dt="2020-03-24T11:58:26.437" v="770" actId="14100"/>
          <ac:picMkLst>
            <pc:docMk/>
            <pc:sldMk cId="438013608" sldId="283"/>
            <ac:picMk id="7" creationId="{1B07C833-B928-4515-8C36-FC580900CC27}"/>
          </ac:picMkLst>
        </pc:picChg>
      </pc:sldChg>
      <pc:sldChg chg="addSp delSp modSp add del replId">
        <pc:chgData name="Gastgebruiker" userId="" providerId="Windows Live" clId="Web-{B3E58526-C0FE-4029-AA0F-DA6525A7B2AA}" dt="2020-03-24T18:47:27.663" v="904"/>
        <pc:sldMkLst>
          <pc:docMk/>
          <pc:sldMk cId="3034925877" sldId="284"/>
        </pc:sldMkLst>
        <pc:spChg chg="del">
          <ac:chgData name="Gastgebruiker" userId="" providerId="Windows Live" clId="Web-{B3E58526-C0FE-4029-AA0F-DA6525A7B2AA}" dt="2020-03-24T12:10:37.441" v="794"/>
          <ac:spMkLst>
            <pc:docMk/>
            <pc:sldMk cId="3034925877" sldId="284"/>
            <ac:spMk id="3" creationId="{7A193948-29AE-4A49-A649-7417FC55541F}"/>
          </ac:spMkLst>
        </pc:spChg>
        <pc:spChg chg="add mod">
          <ac:chgData name="Gastgebruiker" userId="" providerId="Windows Live" clId="Web-{B3E58526-C0FE-4029-AA0F-DA6525A7B2AA}" dt="2020-03-24T18:47:14.632" v="899" actId="14100"/>
          <ac:spMkLst>
            <pc:docMk/>
            <pc:sldMk cId="3034925877" sldId="284"/>
            <ac:spMk id="3" creationId="{B3D4CCB3-FF6B-4B8E-A109-03EB31957E7E}"/>
          </ac:spMkLst>
        </pc:spChg>
        <pc:spChg chg="add mod">
          <ac:chgData name="Gastgebruiker" userId="" providerId="Windows Live" clId="Web-{B3E58526-C0FE-4029-AA0F-DA6525A7B2AA}" dt="2020-03-24T12:10:41.487" v="796" actId="14100"/>
          <ac:spMkLst>
            <pc:docMk/>
            <pc:sldMk cId="3034925877" sldId="284"/>
            <ac:spMk id="11" creationId="{5994420D-E7DC-4E81-B848-87F5A22E3C9A}"/>
          </ac:spMkLst>
        </pc:spChg>
        <pc:picChg chg="add mod modCrop">
          <ac:chgData name="Gastgebruiker" userId="" providerId="Windows Live" clId="Web-{B3E58526-C0FE-4029-AA0F-DA6525A7B2AA}" dt="2020-03-24T18:47:08.100" v="897" actId="1076"/>
          <ac:picMkLst>
            <pc:docMk/>
            <pc:sldMk cId="3034925877" sldId="284"/>
            <ac:picMk id="4" creationId="{04A5EDBD-2C04-4035-9016-6815631F917F}"/>
          </ac:picMkLst>
        </pc:picChg>
        <pc:picChg chg="del">
          <ac:chgData name="Gastgebruiker" userId="" providerId="Windows Live" clId="Web-{B3E58526-C0FE-4029-AA0F-DA6525A7B2AA}" dt="2020-03-24T11:43:40.057" v="728"/>
          <ac:picMkLst>
            <pc:docMk/>
            <pc:sldMk cId="3034925877" sldId="284"/>
            <ac:picMk id="4" creationId="{4BD88302-AD37-4D4C-BAEC-D03FF5584CAD}"/>
          </ac:picMkLst>
        </pc:picChg>
        <pc:picChg chg="add del mod">
          <ac:chgData name="Gastgebruiker" userId="" providerId="Windows Live" clId="Web-{B3E58526-C0FE-4029-AA0F-DA6525A7B2AA}" dt="2020-03-24T11:58:33.093" v="771"/>
          <ac:picMkLst>
            <pc:docMk/>
            <pc:sldMk cId="3034925877" sldId="284"/>
            <ac:picMk id="6" creationId="{BE1D3C9C-5773-4F47-8C72-F5D0B7FCE372}"/>
          </ac:picMkLst>
        </pc:picChg>
        <pc:picChg chg="add del mod">
          <ac:chgData name="Gastgebruiker" userId="" providerId="Windows Live" clId="Web-{B3E58526-C0FE-4029-AA0F-DA6525A7B2AA}" dt="2020-03-24T17:31:18.328" v="798"/>
          <ac:picMkLst>
            <pc:docMk/>
            <pc:sldMk cId="3034925877" sldId="284"/>
            <ac:picMk id="8" creationId="{A0B968CE-997E-486F-A395-21A7B463F0BA}"/>
          </ac:picMkLst>
        </pc:picChg>
      </pc:sldChg>
      <pc:sldChg chg="addSp delSp modSp new">
        <pc:chgData name="Gastgebruiker" userId="" providerId="Windows Live" clId="Web-{B3E58526-C0FE-4029-AA0F-DA6525A7B2AA}" dt="2020-03-24T18:42:17.691" v="858" actId="1076"/>
        <pc:sldMkLst>
          <pc:docMk/>
          <pc:sldMk cId="2978595302" sldId="285"/>
        </pc:sldMkLst>
        <pc:spChg chg="del">
          <ac:chgData name="Gastgebruiker" userId="" providerId="Windows Live" clId="Web-{B3E58526-C0FE-4029-AA0F-DA6525A7B2AA}" dt="2020-03-24T18:38:54.564" v="841"/>
          <ac:spMkLst>
            <pc:docMk/>
            <pc:sldMk cId="2978595302" sldId="285"/>
            <ac:spMk id="3" creationId="{AF055F11-D4B9-4C9C-B848-022DC1CECE4E}"/>
          </ac:spMkLst>
        </pc:spChg>
        <pc:spChg chg="add del mod">
          <ac:chgData name="Gastgebruiker" userId="" providerId="Windows Live" clId="Web-{B3E58526-C0FE-4029-AA0F-DA6525A7B2AA}" dt="2020-03-24T18:39:17.642" v="847"/>
          <ac:spMkLst>
            <pc:docMk/>
            <pc:sldMk cId="2978595302" sldId="285"/>
            <ac:spMk id="9" creationId="{66D30093-C0B4-4E6B-A668-A14E7FD991E2}"/>
          </ac:spMkLst>
        </pc:spChg>
        <pc:picChg chg="add del mod ord">
          <ac:chgData name="Gastgebruiker" userId="" providerId="Windows Live" clId="Web-{B3E58526-C0FE-4029-AA0F-DA6525A7B2AA}" dt="2020-03-24T18:39:07.267" v="846"/>
          <ac:picMkLst>
            <pc:docMk/>
            <pc:sldMk cId="2978595302" sldId="285"/>
            <ac:picMk id="4" creationId="{5626E768-C683-484A-8CDA-59152001E531}"/>
          </ac:picMkLst>
        </pc:picChg>
        <pc:picChg chg="add del mod">
          <ac:chgData name="Gastgebruiker" userId="" providerId="Windows Live" clId="Web-{B3E58526-C0FE-4029-AA0F-DA6525A7B2AA}" dt="2020-03-24T18:39:06.080" v="845"/>
          <ac:picMkLst>
            <pc:docMk/>
            <pc:sldMk cId="2978595302" sldId="285"/>
            <ac:picMk id="6" creationId="{5520937C-0634-4063-BD72-D1BEF2386AF2}"/>
          </ac:picMkLst>
        </pc:picChg>
        <pc:picChg chg="add mod ord">
          <ac:chgData name="Gastgebruiker" userId="" providerId="Windows Live" clId="Web-{B3E58526-C0FE-4029-AA0F-DA6525A7B2AA}" dt="2020-03-24T18:39:33.986" v="853" actId="1076"/>
          <ac:picMkLst>
            <pc:docMk/>
            <pc:sldMk cId="2978595302" sldId="285"/>
            <ac:picMk id="10" creationId="{9DAEDF31-29A2-4D4C-AFE1-3792C7AEDD19}"/>
          </ac:picMkLst>
        </pc:picChg>
        <pc:picChg chg="add mod">
          <ac:chgData name="Gastgebruiker" userId="" providerId="Windows Live" clId="Web-{B3E58526-C0FE-4029-AA0F-DA6525A7B2AA}" dt="2020-03-24T18:42:17.691" v="858" actId="1076"/>
          <ac:picMkLst>
            <pc:docMk/>
            <pc:sldMk cId="2978595302" sldId="285"/>
            <ac:picMk id="12" creationId="{8C0CBEBE-4D73-4215-A4C2-E754A7FD3D37}"/>
          </ac:picMkLst>
        </pc:picChg>
        <pc:picChg chg="add mod">
          <ac:chgData name="Gastgebruiker" userId="" providerId="Windows Live" clId="Web-{B3E58526-C0FE-4029-AA0F-DA6525A7B2AA}" dt="2020-03-24T18:42:12.003" v="856" actId="1076"/>
          <ac:picMkLst>
            <pc:docMk/>
            <pc:sldMk cId="2978595302" sldId="285"/>
            <ac:picMk id="14" creationId="{58601307-90D2-468F-9701-E904EDB71192}"/>
          </ac:picMkLst>
        </pc:picChg>
      </pc:sldChg>
      <pc:sldChg chg="addSp delSp modSp new del">
        <pc:chgData name="Gastgebruiker" userId="" providerId="Windows Live" clId="Web-{B3E58526-C0FE-4029-AA0F-DA6525A7B2AA}" dt="2020-03-24T12:09:11.956" v="776"/>
        <pc:sldMkLst>
          <pc:docMk/>
          <pc:sldMk cId="3513454517" sldId="285"/>
        </pc:sldMkLst>
        <pc:spChg chg="mod">
          <ac:chgData name="Gastgebruiker" userId="" providerId="Windows Live" clId="Web-{B3E58526-C0FE-4029-AA0F-DA6525A7B2AA}" dt="2020-03-24T11:44:59.167" v="737" actId="20577"/>
          <ac:spMkLst>
            <pc:docMk/>
            <pc:sldMk cId="3513454517" sldId="285"/>
            <ac:spMk id="2" creationId="{62A1B9F7-7C2F-4FBF-A8D6-B82ED7359B2E}"/>
          </ac:spMkLst>
        </pc:spChg>
        <pc:spChg chg="del">
          <ac:chgData name="Gastgebruiker" userId="" providerId="Windows Live" clId="Web-{B3E58526-C0FE-4029-AA0F-DA6525A7B2AA}" dt="2020-03-24T11:45:00.276" v="739"/>
          <ac:spMkLst>
            <pc:docMk/>
            <pc:sldMk cId="3513454517" sldId="285"/>
            <ac:spMk id="3" creationId="{5502E381-DD94-468E-BA29-7661C8E8B648}"/>
          </ac:spMkLst>
        </pc:spChg>
        <pc:spChg chg="add mod">
          <ac:chgData name="Gastgebruiker" userId="" providerId="Windows Live" clId="Web-{B3E58526-C0FE-4029-AA0F-DA6525A7B2AA}" dt="2020-03-24T11:51:15.591" v="759" actId="1076"/>
          <ac:spMkLst>
            <pc:docMk/>
            <pc:sldMk cId="3513454517" sldId="285"/>
            <ac:spMk id="9" creationId="{7458B076-CDF7-436E-BF72-D31E8B406509}"/>
          </ac:spMkLst>
        </pc:spChg>
        <pc:picChg chg="add del mod">
          <ac:chgData name="Gastgebruiker" userId="" providerId="Windows Live" clId="Web-{B3E58526-C0FE-4029-AA0F-DA6525A7B2AA}" dt="2020-03-24T11:46:14.386" v="745"/>
          <ac:picMkLst>
            <pc:docMk/>
            <pc:sldMk cId="3513454517" sldId="285"/>
            <ac:picMk id="4" creationId="{D249727E-9A79-4716-90A3-B9784EC1188F}"/>
          </ac:picMkLst>
        </pc:picChg>
        <pc:picChg chg="add mod">
          <ac:chgData name="Gastgebruiker" userId="" providerId="Windows Live" clId="Web-{B3E58526-C0FE-4029-AA0F-DA6525A7B2AA}" dt="2020-03-24T11:51:08.278" v="752" actId="1076"/>
          <ac:picMkLst>
            <pc:docMk/>
            <pc:sldMk cId="3513454517" sldId="285"/>
            <ac:picMk id="6" creationId="{788ED6C8-893D-4602-B339-5A50288509BC}"/>
          </ac:picMkLst>
        </pc:picChg>
        <pc:picChg chg="add del mod">
          <ac:chgData name="Gastgebruiker" userId="" providerId="Windows Live" clId="Web-{B3E58526-C0FE-4029-AA0F-DA6525A7B2AA}" dt="2020-03-24T11:51:30.419" v="761"/>
          <ac:picMkLst>
            <pc:docMk/>
            <pc:sldMk cId="3513454517" sldId="285"/>
            <ac:picMk id="10" creationId="{9BEC111A-7544-44E7-8067-F6877CDD80D5}"/>
          </ac:picMkLst>
        </pc:picChg>
      </pc:sldChg>
      <pc:sldChg chg="addSp modSp add del replId">
        <pc:chgData name="Gastgebruiker" userId="" providerId="Windows Live" clId="Web-{B3E58526-C0FE-4029-AA0F-DA6525A7B2AA}" dt="2020-03-24T12:09:14.675" v="777"/>
        <pc:sldMkLst>
          <pc:docMk/>
          <pc:sldMk cId="1285199070" sldId="286"/>
        </pc:sldMkLst>
        <pc:picChg chg="add mod">
          <ac:chgData name="Gastgebruiker" userId="" providerId="Windows Live" clId="Web-{B3E58526-C0FE-4029-AA0F-DA6525A7B2AA}" dt="2020-03-24T11:51:46.091" v="766" actId="1076"/>
          <ac:picMkLst>
            <pc:docMk/>
            <pc:sldMk cId="1285199070" sldId="286"/>
            <ac:picMk id="3" creationId="{A1722289-A8BE-4A2E-85D7-AE98C46D70A2}"/>
          </ac:picMkLst>
        </pc:picChg>
      </pc:sldChg>
      <pc:sldChg chg="addSp modSp add replId">
        <pc:chgData name="Gastgebruiker" userId="" providerId="Windows Live" clId="Web-{B3E58526-C0FE-4029-AA0F-DA6525A7B2AA}" dt="2020-03-25T09:49:37.225" v="1048" actId="20577"/>
        <pc:sldMkLst>
          <pc:docMk/>
          <pc:sldMk cId="1555902617" sldId="286"/>
        </pc:sldMkLst>
        <pc:spChg chg="add mod">
          <ac:chgData name="Gastgebruiker" userId="" providerId="Windows Live" clId="Web-{B3E58526-C0FE-4029-AA0F-DA6525A7B2AA}" dt="2020-03-24T18:45:53.928" v="892" actId="1076"/>
          <ac:spMkLst>
            <pc:docMk/>
            <pc:sldMk cId="1555902617" sldId="286"/>
            <ac:spMk id="3" creationId="{19197FBD-070F-4EBD-A8E3-54C8AF75C22E}"/>
          </ac:spMkLst>
        </pc:spChg>
        <pc:spChg chg="mod">
          <ac:chgData name="Gastgebruiker" userId="" providerId="Windows Live" clId="Web-{B3E58526-C0FE-4029-AA0F-DA6525A7B2AA}" dt="2020-03-25T09:49:37.225" v="1048" actId="20577"/>
          <ac:spMkLst>
            <pc:docMk/>
            <pc:sldMk cId="1555902617" sldId="286"/>
            <ac:spMk id="7" creationId="{C9A95206-6E0F-4CF7-8F70-2062FF3CA31E}"/>
          </ac:spMkLst>
        </pc:spChg>
        <pc:picChg chg="mod">
          <ac:chgData name="Gastgebruiker" userId="" providerId="Windows Live" clId="Web-{B3E58526-C0FE-4029-AA0F-DA6525A7B2AA}" dt="2020-03-25T09:49:20.616" v="1041" actId="1076"/>
          <ac:picMkLst>
            <pc:docMk/>
            <pc:sldMk cId="1555902617" sldId="286"/>
            <ac:picMk id="14" creationId="{58601307-90D2-468F-9701-E904EDB71192}"/>
          </ac:picMkLst>
        </pc:picChg>
      </pc:sldChg>
      <pc:sldChg chg="modSp add replId">
        <pc:chgData name="Gastgebruiker" userId="" providerId="Windows Live" clId="Web-{B3E58526-C0FE-4029-AA0F-DA6525A7B2AA}" dt="2020-03-24T18:47:33.991" v="906" actId="20577"/>
        <pc:sldMkLst>
          <pc:docMk/>
          <pc:sldMk cId="2864046480" sldId="287"/>
        </pc:sldMkLst>
        <pc:spChg chg="mod">
          <ac:chgData name="Gastgebruiker" userId="" providerId="Windows Live" clId="Web-{B3E58526-C0FE-4029-AA0F-DA6525A7B2AA}" dt="2020-03-24T18:47:33.991" v="906" actId="20577"/>
          <ac:spMkLst>
            <pc:docMk/>
            <pc:sldMk cId="2864046480" sldId="287"/>
            <ac:spMk id="3" creationId="{B3D4CCB3-FF6B-4B8E-A109-03EB31957E7E}"/>
          </ac:spMkLst>
        </pc:spChg>
        <pc:picChg chg="mod">
          <ac:chgData name="Gastgebruiker" userId="" providerId="Windows Live" clId="Web-{B3E58526-C0FE-4029-AA0F-DA6525A7B2AA}" dt="2020-03-24T18:47:19.663" v="901" actId="1076"/>
          <ac:picMkLst>
            <pc:docMk/>
            <pc:sldMk cId="2864046480" sldId="287"/>
            <ac:picMk id="4" creationId="{04A5EDBD-2C04-4035-9016-6815631F917F}"/>
          </ac:picMkLst>
        </pc:picChg>
      </pc:sldChg>
      <pc:sldChg chg="add replId">
        <pc:chgData name="Gastgebruiker" userId="" providerId="Windows Live" clId="Web-{B3E58526-C0FE-4029-AA0F-DA6525A7B2AA}" dt="2020-03-24T18:47:25.679" v="903"/>
        <pc:sldMkLst>
          <pc:docMk/>
          <pc:sldMk cId="2189807878" sldId="288"/>
        </pc:sldMkLst>
      </pc:sldChg>
      <pc:sldChg chg="addSp delSp modSp new">
        <pc:chgData name="Gastgebruiker" userId="" providerId="Windows Live" clId="Web-{B3E58526-C0FE-4029-AA0F-DA6525A7B2AA}" dt="2020-03-25T09:49:50.147" v="1049" actId="1076"/>
        <pc:sldMkLst>
          <pc:docMk/>
          <pc:sldMk cId="4253482444" sldId="289"/>
        </pc:sldMkLst>
        <pc:spChg chg="del">
          <ac:chgData name="Gastgebruiker" userId="" providerId="Windows Live" clId="Web-{B3E58526-C0FE-4029-AA0F-DA6525A7B2AA}" dt="2020-03-24T19:50:57.015" v="913"/>
          <ac:spMkLst>
            <pc:docMk/>
            <pc:sldMk cId="4253482444" sldId="289"/>
            <ac:spMk id="3" creationId="{DF2BC172-E829-4FD4-845A-569ACBD3CBA9}"/>
          </ac:spMkLst>
        </pc:spChg>
        <pc:picChg chg="add mod ord">
          <ac:chgData name="Gastgebruiker" userId="" providerId="Windows Live" clId="Web-{B3E58526-C0FE-4029-AA0F-DA6525A7B2AA}" dt="2020-03-25T09:49:50.147" v="1049" actId="1076"/>
          <ac:picMkLst>
            <pc:docMk/>
            <pc:sldMk cId="4253482444" sldId="289"/>
            <ac:picMk id="4" creationId="{98B63AD5-FC74-4BFC-A594-5756789BBD55}"/>
          </ac:picMkLst>
        </pc:picChg>
      </pc:sldChg>
      <pc:sldChg chg="addSp delSp modSp new addAnim modAnim">
        <pc:chgData name="Gastgebruiker" userId="" providerId="Windows Live" clId="Web-{B3E58526-C0FE-4029-AA0F-DA6525A7B2AA}" dt="2020-03-25T09:18:59.821" v="958"/>
        <pc:sldMkLst>
          <pc:docMk/>
          <pc:sldMk cId="2146560738" sldId="290"/>
        </pc:sldMkLst>
        <pc:spChg chg="mod">
          <ac:chgData name="Gastgebruiker" userId="" providerId="Windows Live" clId="Web-{B3E58526-C0FE-4029-AA0F-DA6525A7B2AA}" dt="2020-03-25T09:17:36.492" v="944" actId="20577"/>
          <ac:spMkLst>
            <pc:docMk/>
            <pc:sldMk cId="2146560738" sldId="290"/>
            <ac:spMk id="2" creationId="{805D1236-60D7-40FF-9932-EF7C875C6BE8}"/>
          </ac:spMkLst>
        </pc:spChg>
        <pc:spChg chg="del">
          <ac:chgData name="Gastgebruiker" userId="" providerId="Windows Live" clId="Web-{B3E58526-C0FE-4029-AA0F-DA6525A7B2AA}" dt="2020-03-25T09:17:39.023" v="947"/>
          <ac:spMkLst>
            <pc:docMk/>
            <pc:sldMk cId="2146560738" sldId="290"/>
            <ac:spMk id="3" creationId="{4EAEA7E5-51C2-40FB-B53B-68F1DE4C188C}"/>
          </ac:spMkLst>
        </pc:spChg>
        <pc:picChg chg="add mod">
          <ac:chgData name="Gastgebruiker" userId="" providerId="Windows Live" clId="Web-{B3E58526-C0FE-4029-AA0F-DA6525A7B2AA}" dt="2020-03-25T09:18:48.914" v="955" actId="1076"/>
          <ac:picMkLst>
            <pc:docMk/>
            <pc:sldMk cId="2146560738" sldId="290"/>
            <ac:picMk id="4" creationId="{6C8DC54F-5ECB-4127-9974-F3ADE45119EB}"/>
          </ac:picMkLst>
        </pc:picChg>
        <pc:picChg chg="add mod">
          <ac:chgData name="Gastgebruiker" userId="" providerId="Windows Live" clId="Web-{B3E58526-C0FE-4029-AA0F-DA6525A7B2AA}" dt="2020-03-25T09:18:45.914" v="954" actId="1076"/>
          <ac:picMkLst>
            <pc:docMk/>
            <pc:sldMk cId="2146560738" sldId="290"/>
            <ac:picMk id="6" creationId="{18478B13-9067-46AB-AEB2-139C2E87AFA6}"/>
          </ac:picMkLst>
        </pc:picChg>
      </pc:sldChg>
      <pc:sldChg chg="addSp delSp modSp add replId addAnim modAnim">
        <pc:chgData name="Gastgebruiker" userId="" providerId="Windows Live" clId="Web-{B3E58526-C0FE-4029-AA0F-DA6525A7B2AA}" dt="2020-03-25T09:25:08.558" v="979"/>
        <pc:sldMkLst>
          <pc:docMk/>
          <pc:sldMk cId="3884360279" sldId="291"/>
        </pc:sldMkLst>
        <pc:picChg chg="add mod">
          <ac:chgData name="Gastgebruiker" userId="" providerId="Windows Live" clId="Web-{B3E58526-C0FE-4029-AA0F-DA6525A7B2AA}" dt="2020-03-25T09:19:37.649" v="963" actId="1076"/>
          <ac:picMkLst>
            <pc:docMk/>
            <pc:sldMk cId="3884360279" sldId="291"/>
            <ac:picMk id="3" creationId="{BDA03A69-BA62-4EB4-A6A7-6FF89001231B}"/>
          </ac:picMkLst>
        </pc:picChg>
        <pc:picChg chg="del">
          <ac:chgData name="Gastgebruiker" userId="" providerId="Windows Live" clId="Web-{B3E58526-C0FE-4029-AA0F-DA6525A7B2AA}" dt="2020-03-25T09:19:04.758" v="959"/>
          <ac:picMkLst>
            <pc:docMk/>
            <pc:sldMk cId="3884360279" sldId="291"/>
            <ac:picMk id="4" creationId="{6C8DC54F-5ECB-4127-9974-F3ADE45119EB}"/>
          </ac:picMkLst>
        </pc:picChg>
      </pc:sldChg>
      <pc:sldChg chg="addSp delSp modSp add replId addAnim modAnim">
        <pc:chgData name="Gastgebruiker" userId="" providerId="Windows Live" clId="Web-{B3E58526-C0FE-4029-AA0F-DA6525A7B2AA}" dt="2020-03-25T09:25:00.402" v="977"/>
        <pc:sldMkLst>
          <pc:docMk/>
          <pc:sldMk cId="1686657264" sldId="292"/>
        </pc:sldMkLst>
        <pc:picChg chg="del">
          <ac:chgData name="Gastgebruiker" userId="" providerId="Windows Live" clId="Web-{B3E58526-C0FE-4029-AA0F-DA6525A7B2AA}" dt="2020-03-25T09:22:30.744" v="965"/>
          <ac:picMkLst>
            <pc:docMk/>
            <pc:sldMk cId="1686657264" sldId="292"/>
            <ac:picMk id="3" creationId="{BDA03A69-BA62-4EB4-A6A7-6FF89001231B}"/>
          </ac:picMkLst>
        </pc:picChg>
        <pc:picChg chg="add mod">
          <ac:chgData name="Gastgebruiker" userId="" providerId="Windows Live" clId="Web-{B3E58526-C0FE-4029-AA0F-DA6525A7B2AA}" dt="2020-03-25T09:24:37.417" v="973" actId="1076"/>
          <ac:picMkLst>
            <pc:docMk/>
            <pc:sldMk cId="1686657264" sldId="292"/>
            <ac:picMk id="4" creationId="{953CAD7F-50EE-4B77-94E3-149BF511ECCE}"/>
          </ac:picMkLst>
        </pc:picChg>
        <pc:picChg chg="del">
          <ac:chgData name="Gastgebruiker" userId="" providerId="Windows Live" clId="Web-{B3E58526-C0FE-4029-AA0F-DA6525A7B2AA}" dt="2020-03-25T09:24:26.667" v="972"/>
          <ac:picMkLst>
            <pc:docMk/>
            <pc:sldMk cId="1686657264" sldId="292"/>
            <ac:picMk id="6" creationId="{18478B13-9067-46AB-AEB2-139C2E87AFA6}"/>
          </ac:picMkLst>
        </pc:picChg>
        <pc:picChg chg="add mod">
          <ac:chgData name="Gastgebruiker" userId="" providerId="Windows Live" clId="Web-{B3E58526-C0FE-4029-AA0F-DA6525A7B2AA}" dt="2020-03-25T09:25:00.370" v="975" actId="1076"/>
          <ac:picMkLst>
            <pc:docMk/>
            <pc:sldMk cId="1686657264" sldId="292"/>
            <ac:picMk id="7" creationId="{CE8EB1C5-7EC3-4ECB-952C-42EC781C9714}"/>
          </ac:picMkLst>
        </pc:picChg>
      </pc:sldChg>
      <pc:sldChg chg="addSp delSp modSp new addAnim">
        <pc:chgData name="Gastgebruiker" userId="" providerId="Windows Live" clId="Web-{B3E58526-C0FE-4029-AA0F-DA6525A7B2AA}" dt="2020-03-25T09:26:30.324" v="991"/>
        <pc:sldMkLst>
          <pc:docMk/>
          <pc:sldMk cId="2438206110" sldId="293"/>
        </pc:sldMkLst>
        <pc:spChg chg="mod">
          <ac:chgData name="Gastgebruiker" userId="" providerId="Windows Live" clId="Web-{B3E58526-C0FE-4029-AA0F-DA6525A7B2AA}" dt="2020-03-25T09:26:07.590" v="983" actId="20577"/>
          <ac:spMkLst>
            <pc:docMk/>
            <pc:sldMk cId="2438206110" sldId="293"/>
            <ac:spMk id="2" creationId="{A6A93022-83BE-4711-AC21-CF06A3E87233}"/>
          </ac:spMkLst>
        </pc:spChg>
        <pc:spChg chg="del">
          <ac:chgData name="Gastgebruiker" userId="" providerId="Windows Live" clId="Web-{B3E58526-C0FE-4029-AA0F-DA6525A7B2AA}" dt="2020-03-25T09:26:09.527" v="986"/>
          <ac:spMkLst>
            <pc:docMk/>
            <pc:sldMk cId="2438206110" sldId="293"/>
            <ac:spMk id="3" creationId="{166A40C4-101A-47C8-A5D4-655CB5CECEE3}"/>
          </ac:spMkLst>
        </pc:spChg>
        <pc:picChg chg="add mod">
          <ac:chgData name="Gastgebruiker" userId="" providerId="Windows Live" clId="Web-{B3E58526-C0FE-4029-AA0F-DA6525A7B2AA}" dt="2020-03-25T09:26:25.715" v="990" actId="1076"/>
          <ac:picMkLst>
            <pc:docMk/>
            <pc:sldMk cId="2438206110" sldId="293"/>
            <ac:picMk id="4" creationId="{CA410F57-A7E6-430E-8F16-69903E33A652}"/>
          </ac:picMkLst>
        </pc:picChg>
        <pc:picChg chg="add">
          <ac:chgData name="Gastgebruiker" userId="" providerId="Windows Live" clId="Web-{B3E58526-C0FE-4029-AA0F-DA6525A7B2AA}" dt="2020-03-25T09:26:30.324" v="991"/>
          <ac:picMkLst>
            <pc:docMk/>
            <pc:sldMk cId="2438206110" sldId="293"/>
            <ac:picMk id="7" creationId="{761FA50E-17DA-4EF4-A418-E0821F07B80D}"/>
          </ac:picMkLst>
        </pc:picChg>
      </pc:sldChg>
      <pc:sldChg chg="add del replId">
        <pc:chgData name="Gastgebruiker" userId="" providerId="Windows Live" clId="Web-{B3E58526-C0FE-4029-AA0F-DA6525A7B2AA}" dt="2020-03-25T09:22:39.197" v="967"/>
        <pc:sldMkLst>
          <pc:docMk/>
          <pc:sldMk cId="3644181094" sldId="293"/>
        </pc:sldMkLst>
      </pc:sldChg>
      <pc:sldChg chg="addSp delSp modSp new addAnim">
        <pc:chgData name="Gastgebruiker" userId="" providerId="Windows Live" clId="Web-{B3E58526-C0FE-4029-AA0F-DA6525A7B2AA}" dt="2020-03-25T09:27:33.903" v="1028" actId="1076"/>
        <pc:sldMkLst>
          <pc:docMk/>
          <pc:sldMk cId="999912796" sldId="294"/>
        </pc:sldMkLst>
        <pc:spChg chg="mod">
          <ac:chgData name="Gastgebruiker" userId="" providerId="Windows Live" clId="Web-{B3E58526-C0FE-4029-AA0F-DA6525A7B2AA}" dt="2020-03-25T09:27:14.575" v="1019" actId="20577"/>
          <ac:spMkLst>
            <pc:docMk/>
            <pc:sldMk cId="999912796" sldId="294"/>
            <ac:spMk id="2" creationId="{82B235AB-9881-464E-9804-951E8B1993B9}"/>
          </ac:spMkLst>
        </pc:spChg>
        <pc:spChg chg="del">
          <ac:chgData name="Gastgebruiker" userId="" providerId="Windows Live" clId="Web-{B3E58526-C0FE-4029-AA0F-DA6525A7B2AA}" dt="2020-03-25T09:27:16.700" v="1023"/>
          <ac:spMkLst>
            <pc:docMk/>
            <pc:sldMk cId="999912796" sldId="294"/>
            <ac:spMk id="3" creationId="{A60AF128-AA21-4F74-99CB-1F3B91289D33}"/>
          </ac:spMkLst>
        </pc:spChg>
        <pc:picChg chg="add mod">
          <ac:chgData name="Gastgebruiker" userId="" providerId="Windows Live" clId="Web-{B3E58526-C0FE-4029-AA0F-DA6525A7B2AA}" dt="2020-03-25T09:27:24.637" v="1026" actId="14100"/>
          <ac:picMkLst>
            <pc:docMk/>
            <pc:sldMk cId="999912796" sldId="294"/>
            <ac:picMk id="4" creationId="{D1E14E2E-F238-4860-BFA9-1D980CD0EDF3}"/>
          </ac:picMkLst>
        </pc:picChg>
        <pc:picChg chg="add mod">
          <ac:chgData name="Gastgebruiker" userId="" providerId="Windows Live" clId="Web-{B3E58526-C0FE-4029-AA0F-DA6525A7B2AA}" dt="2020-03-25T09:27:33.903" v="1028" actId="1076"/>
          <ac:picMkLst>
            <pc:docMk/>
            <pc:sldMk cId="999912796" sldId="294"/>
            <ac:picMk id="7" creationId="{C06C89F4-8A04-4BBA-89FF-58AF818A1A4B}"/>
          </ac:picMkLst>
        </pc:picChg>
      </pc:sldChg>
      <pc:sldChg chg="addSp delSp modSp add replId">
        <pc:chgData name="Gastgebruiker" userId="" providerId="Windows Live" clId="Web-{B3E58526-C0FE-4029-AA0F-DA6525A7B2AA}" dt="2020-03-25T09:29:00.701" v="1039" actId="1076"/>
        <pc:sldMkLst>
          <pc:docMk/>
          <pc:sldMk cId="355312845" sldId="295"/>
        </pc:sldMkLst>
        <pc:picChg chg="add mod">
          <ac:chgData name="Gastgebruiker" userId="" providerId="Windows Live" clId="Web-{B3E58526-C0FE-4029-AA0F-DA6525A7B2AA}" dt="2020-03-25T09:29:00.701" v="1039" actId="1076"/>
          <ac:picMkLst>
            <pc:docMk/>
            <pc:sldMk cId="355312845" sldId="295"/>
            <ac:picMk id="3" creationId="{438E2F78-E27C-4328-9B90-CC6A6FC27A13}"/>
          </ac:picMkLst>
        </pc:picChg>
        <pc:picChg chg="del">
          <ac:chgData name="Gastgebruiker" userId="" providerId="Windows Live" clId="Web-{B3E58526-C0FE-4029-AA0F-DA6525A7B2AA}" dt="2020-03-25T09:28:32.873" v="1030"/>
          <ac:picMkLst>
            <pc:docMk/>
            <pc:sldMk cId="355312845" sldId="295"/>
            <ac:picMk id="4" creationId="{953CAD7F-50EE-4B77-94E3-149BF511ECCE}"/>
          </ac:picMkLst>
        </pc:picChg>
        <pc:picChg chg="mod">
          <ac:chgData name="Gastgebruiker" userId="" providerId="Windows Live" clId="Web-{B3E58526-C0FE-4029-AA0F-DA6525A7B2AA}" dt="2020-03-25T09:28:52.029" v="1034" actId="1076"/>
          <ac:picMkLst>
            <pc:docMk/>
            <pc:sldMk cId="355312845" sldId="295"/>
            <ac:picMk id="7" creationId="{CE8EB1C5-7EC3-4ECB-952C-42EC781C9714}"/>
          </ac:picMkLst>
        </pc:picChg>
      </pc:sldChg>
      <pc:sldChg chg="add del replId">
        <pc:chgData name="Gastgebruiker" userId="" providerId="Windows Live" clId="Web-{B3E58526-C0FE-4029-AA0F-DA6525A7B2AA}" dt="2020-03-25T09:28:37.950" v="1032"/>
        <pc:sldMkLst>
          <pc:docMk/>
          <pc:sldMk cId="642577958" sldId="296"/>
        </pc:sldMkLst>
      </pc:sldChg>
    </pc:docChg>
  </pc:docChgLst>
  <pc:docChgLst>
    <pc:chgData name="Gastgebruiker" providerId="Windows Live" clId="Web-{6C2D987C-903D-4259-BF98-0F4C2712508A}"/>
    <pc:docChg chg="addSld modSld">
      <pc:chgData name="Gastgebruiker" userId="" providerId="Windows Live" clId="Web-{6C2D987C-903D-4259-BF98-0F4C2712508A}" dt="2020-03-27T20:21:23.732" v="25" actId="20577"/>
      <pc:docMkLst>
        <pc:docMk/>
      </pc:docMkLst>
      <pc:sldChg chg="addSp delSp modSp new">
        <pc:chgData name="Gastgebruiker" userId="" providerId="Windows Live" clId="Web-{6C2D987C-903D-4259-BF98-0F4C2712508A}" dt="2020-03-27T20:21:23.717" v="23" actId="20577"/>
        <pc:sldMkLst>
          <pc:docMk/>
          <pc:sldMk cId="2413757089" sldId="298"/>
        </pc:sldMkLst>
        <pc:spChg chg="mod">
          <ac:chgData name="Gastgebruiker" userId="" providerId="Windows Live" clId="Web-{6C2D987C-903D-4259-BF98-0F4C2712508A}" dt="2020-03-27T20:21:23.717" v="23" actId="20577"/>
          <ac:spMkLst>
            <pc:docMk/>
            <pc:sldMk cId="2413757089" sldId="298"/>
            <ac:spMk id="2" creationId="{46A06B49-04C1-4CE0-AABD-7A15EB66CAE9}"/>
          </ac:spMkLst>
        </pc:spChg>
        <pc:spChg chg="del">
          <ac:chgData name="Gastgebruiker" userId="" providerId="Windows Live" clId="Web-{6C2D987C-903D-4259-BF98-0F4C2712508A}" dt="2020-03-27T20:14:07.859" v="3"/>
          <ac:spMkLst>
            <pc:docMk/>
            <pc:sldMk cId="2413757089" sldId="298"/>
            <ac:spMk id="3" creationId="{110DE0F6-0018-40B3-A47E-F823ACBBCB30}"/>
          </ac:spMkLst>
        </pc:spChg>
        <pc:picChg chg="add del">
          <ac:chgData name="Gastgebruiker" userId="" providerId="Windows Live" clId="Web-{6C2D987C-903D-4259-BF98-0F4C2712508A}" dt="2020-03-27T20:13:46.234" v="2"/>
          <ac:picMkLst>
            <pc:docMk/>
            <pc:sldMk cId="2413757089" sldId="298"/>
            <ac:picMk id="5" creationId="{DB4BA962-ED9B-4F31-A8C9-BCD566E2C072}"/>
          </ac:picMkLst>
        </pc:picChg>
        <pc:picChg chg="add mod ord">
          <ac:chgData name="Gastgebruiker" userId="" providerId="Windows Live" clId="Web-{6C2D987C-903D-4259-BF98-0F4C2712508A}" dt="2020-03-27T20:14:18.140" v="5" actId="1076"/>
          <ac:picMkLst>
            <pc:docMk/>
            <pc:sldMk cId="2413757089" sldId="298"/>
            <ac:picMk id="6" creationId="{54AA9E63-26E7-422B-8C31-8E87B0303475}"/>
          </ac:picMkLst>
        </pc:picChg>
      </pc:sldChg>
    </pc:docChg>
  </pc:docChgLst>
  <pc:docChgLst>
    <pc:chgData name="Gastgebruiker" providerId="Windows Live" clId="Web-{D331D0EC-7FD7-4157-856C-2ED358CF796A}"/>
    <pc:docChg chg="addSld delSld modSld">
      <pc:chgData name="Gastgebruiker" userId="" providerId="Windows Live" clId="Web-{D331D0EC-7FD7-4157-856C-2ED358CF796A}" dt="2020-03-28T10:09:38.341" v="31"/>
      <pc:docMkLst>
        <pc:docMk/>
      </pc:docMkLst>
      <pc:sldChg chg="modSp">
        <pc:chgData name="Gastgebruiker" userId="" providerId="Windows Live" clId="Web-{D331D0EC-7FD7-4157-856C-2ED358CF796A}" dt="2020-03-28T09:53:14.647" v="0" actId="20577"/>
        <pc:sldMkLst>
          <pc:docMk/>
          <pc:sldMk cId="4286702087" sldId="257"/>
        </pc:sldMkLst>
        <pc:spChg chg="mod">
          <ac:chgData name="Gastgebruiker" userId="" providerId="Windows Live" clId="Web-{D331D0EC-7FD7-4157-856C-2ED358CF796A}" dt="2020-03-28T09:53:14.647" v="0" actId="20577"/>
          <ac:spMkLst>
            <pc:docMk/>
            <pc:sldMk cId="4286702087" sldId="257"/>
            <ac:spMk id="11" creationId="{D4654BF9-5A72-45FC-B764-524EC7FD0680}"/>
          </ac:spMkLst>
        </pc:spChg>
      </pc:sldChg>
      <pc:sldChg chg="modSp">
        <pc:chgData name="Gastgebruiker" userId="" providerId="Windows Live" clId="Web-{D331D0EC-7FD7-4157-856C-2ED358CF796A}" dt="2020-03-28T09:53:22.225" v="13" actId="20577"/>
        <pc:sldMkLst>
          <pc:docMk/>
          <pc:sldMk cId="963638021" sldId="258"/>
        </pc:sldMkLst>
        <pc:spChg chg="mod">
          <ac:chgData name="Gastgebruiker" userId="" providerId="Windows Live" clId="Web-{D331D0EC-7FD7-4157-856C-2ED358CF796A}" dt="2020-03-28T09:53:22.225" v="13" actId="20577"/>
          <ac:spMkLst>
            <pc:docMk/>
            <pc:sldMk cId="963638021" sldId="258"/>
            <ac:spMk id="15" creationId="{D796C151-5736-46F9-9FEC-2C0AD56342ED}"/>
          </ac:spMkLst>
        </pc:spChg>
      </pc:sldChg>
      <pc:sldChg chg="modSp">
        <pc:chgData name="Gastgebruiker" userId="" providerId="Windows Live" clId="Web-{D331D0EC-7FD7-4157-856C-2ED358CF796A}" dt="2020-03-28T09:54:48.241" v="19" actId="20577"/>
        <pc:sldMkLst>
          <pc:docMk/>
          <pc:sldMk cId="3183418921" sldId="259"/>
        </pc:sldMkLst>
        <pc:spChg chg="mod">
          <ac:chgData name="Gastgebruiker" userId="" providerId="Windows Live" clId="Web-{D331D0EC-7FD7-4157-856C-2ED358CF796A}" dt="2020-03-28T09:54:48.241" v="19" actId="20577"/>
          <ac:spMkLst>
            <pc:docMk/>
            <pc:sldMk cId="3183418921" sldId="259"/>
            <ac:spMk id="19" creationId="{5304CE67-DD85-48C2-B8E3-174609A7120F}"/>
          </ac:spMkLst>
        </pc:spChg>
      </pc:sldChg>
      <pc:sldChg chg="del">
        <pc:chgData name="Gastgebruiker" userId="" providerId="Windows Live" clId="Web-{D331D0EC-7FD7-4157-856C-2ED358CF796A}" dt="2020-03-28T09:56:52.804" v="26"/>
        <pc:sldMkLst>
          <pc:docMk/>
          <pc:sldMk cId="1076828229" sldId="263"/>
        </pc:sldMkLst>
      </pc:sldChg>
      <pc:sldChg chg="addSp modSp add replId">
        <pc:chgData name="Gastgebruiker" userId="" providerId="Windows Live" clId="Web-{D331D0EC-7FD7-4157-856C-2ED358CF796A}" dt="2020-03-28T09:56:30.523" v="25" actId="14100"/>
        <pc:sldMkLst>
          <pc:docMk/>
          <pc:sldMk cId="289821390" sldId="300"/>
        </pc:sldMkLst>
        <pc:grpChg chg="mod">
          <ac:chgData name="Gastgebruiker" userId="" providerId="Windows Live" clId="Web-{D331D0EC-7FD7-4157-856C-2ED358CF796A}" dt="2020-03-28T09:55:42.898" v="22" actId="1076"/>
          <ac:grpSpMkLst>
            <pc:docMk/>
            <pc:sldMk cId="289821390" sldId="300"/>
            <ac:grpSpMk id="16" creationId="{019BE6B4-A868-4A56-90BE-37221D4A00AB}"/>
          </ac:grpSpMkLst>
        </pc:grpChg>
        <pc:picChg chg="add mod">
          <ac:chgData name="Gastgebruiker" userId="" providerId="Windows Live" clId="Web-{D331D0EC-7FD7-4157-856C-2ED358CF796A}" dt="2020-03-28T09:56:30.523" v="25" actId="14100"/>
          <ac:picMkLst>
            <pc:docMk/>
            <pc:sldMk cId="289821390" sldId="300"/>
            <ac:picMk id="3" creationId="{4CE3617D-3F33-40BF-9A5F-C410619FC8A2}"/>
          </ac:picMkLst>
        </pc:picChg>
      </pc:sldChg>
      <pc:sldChg chg="addSp delSp modSp new">
        <pc:chgData name="Gastgebruiker" userId="" providerId="Windows Live" clId="Web-{D331D0EC-7FD7-4157-856C-2ED358CF796A}" dt="2020-03-28T10:09:38.341" v="31"/>
        <pc:sldMkLst>
          <pc:docMk/>
          <pc:sldMk cId="2617054116" sldId="301"/>
        </pc:sldMkLst>
        <pc:spChg chg="del">
          <ac:chgData name="Gastgebruiker" userId="" providerId="Windows Live" clId="Web-{D331D0EC-7FD7-4157-856C-2ED358CF796A}" dt="2020-03-28T10:09:38.341" v="31"/>
          <ac:spMkLst>
            <pc:docMk/>
            <pc:sldMk cId="2617054116" sldId="301"/>
            <ac:spMk id="2" creationId="{39706179-5744-4314-BF02-57C74D671756}"/>
          </ac:spMkLst>
        </pc:spChg>
        <pc:spChg chg="del">
          <ac:chgData name="Gastgebruiker" userId="" providerId="Windows Live" clId="Web-{D331D0EC-7FD7-4157-856C-2ED358CF796A}" dt="2020-03-28T10:09:27.872" v="28"/>
          <ac:spMkLst>
            <pc:docMk/>
            <pc:sldMk cId="2617054116" sldId="301"/>
            <ac:spMk id="3" creationId="{77264BF4-ECAD-4D1E-87D7-5D1B130ACCFB}"/>
          </ac:spMkLst>
        </pc:spChg>
        <pc:picChg chg="add mod ord">
          <ac:chgData name="Gastgebruiker" userId="" providerId="Windows Live" clId="Web-{D331D0EC-7FD7-4157-856C-2ED358CF796A}" dt="2020-03-28T10:09:36.169" v="30" actId="14100"/>
          <ac:picMkLst>
            <pc:docMk/>
            <pc:sldMk cId="2617054116" sldId="301"/>
            <ac:picMk id="4" creationId="{869F70B5-AF49-4FBC-99C1-212FA5872671}"/>
          </ac:picMkLst>
        </pc:picChg>
      </pc:sldChg>
    </pc:docChg>
  </pc:docChgLst>
  <pc:docChgLst>
    <pc:chgData name="Gastgebruiker" providerId="Windows Live" clId="Web-{CF1BCC07-350D-414A-B636-D8977196A12B}"/>
    <pc:docChg chg="addSld delSld modSld">
      <pc:chgData name="Gastgebruiker" userId="" providerId="Windows Live" clId="Web-{CF1BCC07-350D-414A-B636-D8977196A12B}" dt="2020-03-21T10:06:00.245" v="769" actId="20577"/>
      <pc:docMkLst>
        <pc:docMk/>
      </pc:docMkLst>
      <pc:sldChg chg="addSp delSp modSp addAnim modAnim">
        <pc:chgData name="Gastgebruiker" userId="" providerId="Windows Live" clId="Web-{CF1BCC07-350D-414A-B636-D8977196A12B}" dt="2020-03-21T10:05:46.276" v="767" actId="20577"/>
        <pc:sldMkLst>
          <pc:docMk/>
          <pc:sldMk cId="4286702087" sldId="257"/>
        </pc:sldMkLst>
        <pc:spChg chg="mod">
          <ac:chgData name="Gastgebruiker" userId="" providerId="Windows Live" clId="Web-{CF1BCC07-350D-414A-B636-D8977196A12B}" dt="2020-03-21T08:23:06.968" v="32" actId="20577"/>
          <ac:spMkLst>
            <pc:docMk/>
            <pc:sldMk cId="4286702087" sldId="257"/>
            <ac:spMk id="2" creationId="{4118534F-3B2F-49C4-9A6B-FC87AF3B49C8}"/>
          </ac:spMkLst>
        </pc:spChg>
        <pc:spChg chg="del">
          <ac:chgData name="Gastgebruiker" userId="" providerId="Windows Live" clId="Web-{CF1BCC07-350D-414A-B636-D8977196A12B}" dt="2020-03-21T08:21:34.124" v="15"/>
          <ac:spMkLst>
            <pc:docMk/>
            <pc:sldMk cId="4286702087" sldId="257"/>
            <ac:spMk id="3" creationId="{17C63F78-F97C-42FA-BB43-AEC584E118E2}"/>
          </ac:spMkLst>
        </pc:spChg>
        <pc:spChg chg="add mod">
          <ac:chgData name="Gastgebruiker" userId="" providerId="Windows Live" clId="Web-{CF1BCC07-350D-414A-B636-D8977196A12B}" dt="2020-03-21T08:27:16.592" v="89" actId="14100"/>
          <ac:spMkLst>
            <pc:docMk/>
            <pc:sldMk cId="4286702087" sldId="257"/>
            <ac:spMk id="8" creationId="{9CBD16EF-4B4E-4E79-AB2F-9E1D3B520648}"/>
          </ac:spMkLst>
        </pc:spChg>
        <pc:spChg chg="add mod">
          <ac:chgData name="Gastgebruiker" userId="" providerId="Windows Live" clId="Web-{CF1BCC07-350D-414A-B636-D8977196A12B}" dt="2020-03-21T08:27:13.139" v="88" actId="14100"/>
          <ac:spMkLst>
            <pc:docMk/>
            <pc:sldMk cId="4286702087" sldId="257"/>
            <ac:spMk id="9" creationId="{34A18A56-24F0-4DAA-A30F-D3D98A1DAC01}"/>
          </ac:spMkLst>
        </pc:spChg>
        <pc:spChg chg="add mod">
          <ac:chgData name="Gastgebruiker" userId="" providerId="Windows Live" clId="Web-{CF1BCC07-350D-414A-B636-D8977196A12B}" dt="2020-03-21T08:34:24.261" v="195" actId="1076"/>
          <ac:spMkLst>
            <pc:docMk/>
            <pc:sldMk cId="4286702087" sldId="257"/>
            <ac:spMk id="11" creationId="{D4654BF9-5A72-45FC-B764-524EC7FD0680}"/>
          </ac:spMkLst>
        </pc:spChg>
        <pc:spChg chg="add mod">
          <ac:chgData name="Gastgebruiker" userId="" providerId="Windows Live" clId="Web-{CF1BCC07-350D-414A-B636-D8977196A12B}" dt="2020-03-21T10:05:46.276" v="767" actId="20577"/>
          <ac:spMkLst>
            <pc:docMk/>
            <pc:sldMk cId="4286702087" sldId="257"/>
            <ac:spMk id="12" creationId="{3F4B6E22-ED3F-4D9E-8B0D-4DE52684CDD5}"/>
          </ac:spMkLst>
        </pc:spChg>
        <pc:spChg chg="add mod">
          <ac:chgData name="Gastgebruiker" userId="" providerId="Windows Live" clId="Web-{CF1BCC07-350D-414A-B636-D8977196A12B}" dt="2020-03-21T08:38:12.166" v="231" actId="14100"/>
          <ac:spMkLst>
            <pc:docMk/>
            <pc:sldMk cId="4286702087" sldId="257"/>
            <ac:spMk id="14" creationId="{70A9A35F-3F27-4BAF-AA44-29E679ACA782}"/>
          </ac:spMkLst>
        </pc:spChg>
        <pc:picChg chg="add mod">
          <ac:chgData name="Gastgebruiker" userId="" providerId="Windows Live" clId="Web-{CF1BCC07-350D-414A-B636-D8977196A12B}" dt="2020-03-21T08:22:40.280" v="22" actId="1076"/>
          <ac:picMkLst>
            <pc:docMk/>
            <pc:sldMk cId="4286702087" sldId="257"/>
            <ac:picMk id="4" creationId="{8BF69724-3B28-4EEE-8262-77B19FF0060A}"/>
          </ac:picMkLst>
        </pc:picChg>
        <pc:cxnChg chg="add mod">
          <ac:chgData name="Gastgebruiker" userId="" providerId="Windows Live" clId="Web-{CF1BCC07-350D-414A-B636-D8977196A12B}" dt="2020-03-21T08:27:50.561" v="100"/>
          <ac:cxnSpMkLst>
            <pc:docMk/>
            <pc:sldMk cId="4286702087" sldId="257"/>
            <ac:cxnSpMk id="6" creationId="{FA3840B2-F3B0-4591-AE59-5E90E5A4D1C5}"/>
          </ac:cxnSpMkLst>
        </pc:cxnChg>
        <pc:cxnChg chg="add mod">
          <ac:chgData name="Gastgebruiker" userId="" providerId="Windows Live" clId="Web-{CF1BCC07-350D-414A-B636-D8977196A12B}" dt="2020-03-21T08:27:53.342" v="101"/>
          <ac:cxnSpMkLst>
            <pc:docMk/>
            <pc:sldMk cId="4286702087" sldId="257"/>
            <ac:cxnSpMk id="7" creationId="{C6DFC1F1-AB96-493F-83F3-DCDC68865773}"/>
          </ac:cxnSpMkLst>
        </pc:cxnChg>
      </pc:sldChg>
      <pc:sldChg chg="addSp delSp modSp addAnim">
        <pc:chgData name="Gastgebruiker" userId="" providerId="Windows Live" clId="Web-{CF1BCC07-350D-414A-B636-D8977196A12B}" dt="2020-03-21T10:05:53.870" v="768" actId="20577"/>
        <pc:sldMkLst>
          <pc:docMk/>
          <pc:sldMk cId="963638021" sldId="258"/>
        </pc:sldMkLst>
        <pc:spChg chg="mod">
          <ac:chgData name="Gastgebruiker" userId="" providerId="Windows Live" clId="Web-{CF1BCC07-350D-414A-B636-D8977196A12B}" dt="2020-03-21T08:23:14.530" v="39" actId="20577"/>
          <ac:spMkLst>
            <pc:docMk/>
            <pc:sldMk cId="963638021" sldId="258"/>
            <ac:spMk id="2" creationId="{8904F379-4882-4DD6-A53E-3D00A1BC51F0}"/>
          </ac:spMkLst>
        </pc:spChg>
        <pc:spChg chg="del">
          <ac:chgData name="Gastgebruiker" userId="" providerId="Windows Live" clId="Web-{CF1BCC07-350D-414A-B636-D8977196A12B}" dt="2020-03-21T08:23:37.905" v="42"/>
          <ac:spMkLst>
            <pc:docMk/>
            <pc:sldMk cId="963638021" sldId="258"/>
            <ac:spMk id="3" creationId="{615A7325-1C22-4A58-9C40-7F130B0B7A9B}"/>
          </ac:spMkLst>
        </pc:spChg>
        <pc:spChg chg="add mod">
          <ac:chgData name="Gastgebruiker" userId="" providerId="Windows Live" clId="Web-{CF1BCC07-350D-414A-B636-D8977196A12B}" dt="2020-03-21T08:28:24.404" v="118" actId="1076"/>
          <ac:spMkLst>
            <pc:docMk/>
            <pc:sldMk cId="963638021" sldId="258"/>
            <ac:spMk id="11" creationId="{B97C82FE-6C07-4E99-87FA-4F622C5BF5F4}"/>
          </ac:spMkLst>
        </pc:spChg>
        <pc:spChg chg="add mod">
          <ac:chgData name="Gastgebruiker" userId="" providerId="Windows Live" clId="Web-{CF1BCC07-350D-414A-B636-D8977196A12B}" dt="2020-03-21T08:28:19.920" v="115" actId="20577"/>
          <ac:spMkLst>
            <pc:docMk/>
            <pc:sldMk cId="963638021" sldId="258"/>
            <ac:spMk id="13" creationId="{B9B0CC7B-197F-4527-8B17-DF0F5E6FEB5E}"/>
          </ac:spMkLst>
        </pc:spChg>
        <pc:spChg chg="add mod">
          <ac:chgData name="Gastgebruiker" userId="" providerId="Windows Live" clId="Web-{CF1BCC07-350D-414A-B636-D8977196A12B}" dt="2020-03-21T08:38:42.619" v="247" actId="20577"/>
          <ac:spMkLst>
            <pc:docMk/>
            <pc:sldMk cId="963638021" sldId="258"/>
            <ac:spMk id="15" creationId="{D796C151-5736-46F9-9FEC-2C0AD56342ED}"/>
          </ac:spMkLst>
        </pc:spChg>
        <pc:spChg chg="add mod">
          <ac:chgData name="Gastgebruiker" userId="" providerId="Windows Live" clId="Web-{CF1BCC07-350D-414A-B636-D8977196A12B}" dt="2020-03-21T10:05:53.870" v="768" actId="20577"/>
          <ac:spMkLst>
            <pc:docMk/>
            <pc:sldMk cId="963638021" sldId="258"/>
            <ac:spMk id="17" creationId="{FC95F973-348A-4A86-AACC-088F63D10790}"/>
          </ac:spMkLst>
        </pc:spChg>
        <pc:spChg chg="add mod">
          <ac:chgData name="Gastgebruiker" userId="" providerId="Windows Live" clId="Web-{CF1BCC07-350D-414A-B636-D8977196A12B}" dt="2020-03-21T08:39:15.275" v="252" actId="20577"/>
          <ac:spMkLst>
            <pc:docMk/>
            <pc:sldMk cId="963638021" sldId="258"/>
            <ac:spMk id="19" creationId="{557B1C1C-F9AB-4BEA-B861-713CD53C5C91}"/>
          </ac:spMkLst>
        </pc:spChg>
        <pc:picChg chg="add mod ord">
          <ac:chgData name="Gastgebruiker" userId="" providerId="Windows Live" clId="Web-{CF1BCC07-350D-414A-B636-D8977196A12B}" dt="2020-03-21T08:23:42.827" v="44" actId="1076"/>
          <ac:picMkLst>
            <pc:docMk/>
            <pc:sldMk cId="963638021" sldId="258"/>
            <ac:picMk id="4" creationId="{62B5EB28-B8A8-4188-9938-20D52D698A9E}"/>
          </ac:picMkLst>
        </pc:picChg>
        <pc:cxnChg chg="add mod">
          <ac:chgData name="Gastgebruiker" userId="" providerId="Windows Live" clId="Web-{CF1BCC07-350D-414A-B636-D8977196A12B}" dt="2020-03-21T08:27:44.404" v="98"/>
          <ac:cxnSpMkLst>
            <pc:docMk/>
            <pc:sldMk cId="963638021" sldId="258"/>
            <ac:cxnSpMk id="7" creationId="{DFC3A772-EF96-4E18-A5D2-E604B31ED84E}"/>
          </ac:cxnSpMkLst>
        </pc:cxnChg>
        <pc:cxnChg chg="add mod">
          <ac:chgData name="Gastgebruiker" userId="" providerId="Windows Live" clId="Web-{CF1BCC07-350D-414A-B636-D8977196A12B}" dt="2020-03-21T08:27:47.232" v="99"/>
          <ac:cxnSpMkLst>
            <pc:docMk/>
            <pc:sldMk cId="963638021" sldId="258"/>
            <ac:cxnSpMk id="9" creationId="{A7B2BE1E-1631-44BF-8485-B22D87C99F8B}"/>
          </ac:cxnSpMkLst>
        </pc:cxnChg>
      </pc:sldChg>
      <pc:sldChg chg="addSp delSp modSp addAnim">
        <pc:chgData name="Gastgebruiker" userId="" providerId="Windows Live" clId="Web-{CF1BCC07-350D-414A-B636-D8977196A12B}" dt="2020-03-21T10:06:00.245" v="769" actId="20577"/>
        <pc:sldMkLst>
          <pc:docMk/>
          <pc:sldMk cId="3183418921" sldId="259"/>
        </pc:sldMkLst>
        <pc:spChg chg="mod">
          <ac:chgData name="Gastgebruiker" userId="" providerId="Windows Live" clId="Web-{CF1BCC07-350D-414A-B636-D8977196A12B}" dt="2020-03-21T08:24:44.623" v="49" actId="20577"/>
          <ac:spMkLst>
            <pc:docMk/>
            <pc:sldMk cId="3183418921" sldId="259"/>
            <ac:spMk id="2" creationId="{75B3BA06-993F-4498-80BF-80E109E99CC6}"/>
          </ac:spMkLst>
        </pc:spChg>
        <pc:spChg chg="del">
          <ac:chgData name="Gastgebruiker" userId="" providerId="Windows Live" clId="Web-{CF1BCC07-350D-414A-B636-D8977196A12B}" dt="2020-03-21T08:24:49.139" v="52"/>
          <ac:spMkLst>
            <pc:docMk/>
            <pc:sldMk cId="3183418921" sldId="259"/>
            <ac:spMk id="3" creationId="{400A4B9A-CE4D-4614-8A89-DCDB75181096}"/>
          </ac:spMkLst>
        </pc:spChg>
        <pc:spChg chg="add mod">
          <ac:chgData name="Gastgebruiker" userId="" providerId="Windows Live" clId="Web-{CF1BCC07-350D-414A-B636-D8977196A12B}" dt="2020-03-21T08:40:54.134" v="258" actId="1076"/>
          <ac:spMkLst>
            <pc:docMk/>
            <pc:sldMk cId="3183418921" sldId="259"/>
            <ac:spMk id="9" creationId="{B1CE1449-83CF-49FA-835C-6733B6EE2A00}"/>
          </ac:spMkLst>
        </pc:spChg>
        <pc:spChg chg="add mod">
          <ac:chgData name="Gastgebruiker" userId="" providerId="Windows Live" clId="Web-{CF1BCC07-350D-414A-B636-D8977196A12B}" dt="2020-03-21T08:40:54.150" v="260" actId="1076"/>
          <ac:spMkLst>
            <pc:docMk/>
            <pc:sldMk cId="3183418921" sldId="259"/>
            <ac:spMk id="13" creationId="{9067907D-04D3-4E95-8F2C-3050CECAF9A5}"/>
          </ac:spMkLst>
        </pc:spChg>
        <pc:spChg chg="add mod">
          <ac:chgData name="Gastgebruiker" userId="" providerId="Windows Live" clId="Web-{CF1BCC07-350D-414A-B636-D8977196A12B}" dt="2020-03-21T08:40:54.150" v="262" actId="1076"/>
          <ac:spMkLst>
            <pc:docMk/>
            <pc:sldMk cId="3183418921" sldId="259"/>
            <ac:spMk id="17" creationId="{FE9F87F9-01C3-4025-97EE-954BE810AC68}"/>
          </ac:spMkLst>
        </pc:spChg>
        <pc:spChg chg="add mod">
          <ac:chgData name="Gastgebruiker" userId="" providerId="Windows Live" clId="Web-{CF1BCC07-350D-414A-B636-D8977196A12B}" dt="2020-03-21T08:41:18.696" v="272" actId="20577"/>
          <ac:spMkLst>
            <pc:docMk/>
            <pc:sldMk cId="3183418921" sldId="259"/>
            <ac:spMk id="19" creationId="{5304CE67-DD85-48C2-B8E3-174609A7120F}"/>
          </ac:spMkLst>
        </pc:spChg>
        <pc:spChg chg="add mod">
          <ac:chgData name="Gastgebruiker" userId="" providerId="Windows Live" clId="Web-{CF1BCC07-350D-414A-B636-D8977196A12B}" dt="2020-03-21T10:06:00.245" v="769" actId="20577"/>
          <ac:spMkLst>
            <pc:docMk/>
            <pc:sldMk cId="3183418921" sldId="259"/>
            <ac:spMk id="21" creationId="{C36BFA92-0414-45E4-A82B-8AAC76B0D1EC}"/>
          </ac:spMkLst>
        </pc:spChg>
        <pc:spChg chg="add mod">
          <ac:chgData name="Gastgebruiker" userId="" providerId="Windows Live" clId="Web-{CF1BCC07-350D-414A-B636-D8977196A12B}" dt="2020-03-21T08:42:08.618" v="277" actId="20577"/>
          <ac:spMkLst>
            <pc:docMk/>
            <pc:sldMk cId="3183418921" sldId="259"/>
            <ac:spMk id="23" creationId="{5329112A-7FFF-4F24-9926-A442FE82AB66}"/>
          </ac:spMkLst>
        </pc:spChg>
        <pc:picChg chg="add mod">
          <ac:chgData name="Gastgebruiker" userId="" providerId="Windows Live" clId="Web-{CF1BCC07-350D-414A-B636-D8977196A12B}" dt="2020-03-21T08:40:54.118" v="256" actId="1076"/>
          <ac:picMkLst>
            <pc:docMk/>
            <pc:sldMk cId="3183418921" sldId="259"/>
            <ac:picMk id="4" creationId="{E76A5B67-31AD-4F2F-A17C-42E51D7119D6}"/>
          </ac:picMkLst>
        </pc:picChg>
        <pc:cxnChg chg="add mod">
          <ac:chgData name="Gastgebruiker" userId="" providerId="Windows Live" clId="Web-{CF1BCC07-350D-414A-B636-D8977196A12B}" dt="2020-03-21T08:40:54.134" v="257" actId="1076"/>
          <ac:cxnSpMkLst>
            <pc:docMk/>
            <pc:sldMk cId="3183418921" sldId="259"/>
            <ac:cxnSpMk id="7" creationId="{9C7A355E-3575-4C4A-9D5E-7ED22E208320}"/>
          </ac:cxnSpMkLst>
        </pc:cxnChg>
        <pc:cxnChg chg="add mod">
          <ac:chgData name="Gastgebruiker" userId="" providerId="Windows Live" clId="Web-{CF1BCC07-350D-414A-B636-D8977196A12B}" dt="2020-03-21T08:40:54.134" v="259" actId="1076"/>
          <ac:cxnSpMkLst>
            <pc:docMk/>
            <pc:sldMk cId="3183418921" sldId="259"/>
            <ac:cxnSpMk id="11" creationId="{5B30439F-B973-41A4-9D1F-BBDCA5F1DCE0}"/>
          </ac:cxnSpMkLst>
        </pc:cxnChg>
        <pc:cxnChg chg="add mod">
          <ac:chgData name="Gastgebruiker" userId="" providerId="Windows Live" clId="Web-{CF1BCC07-350D-414A-B636-D8977196A12B}" dt="2020-03-21T08:40:54.150" v="261" actId="1076"/>
          <ac:cxnSpMkLst>
            <pc:docMk/>
            <pc:sldMk cId="3183418921" sldId="259"/>
            <ac:cxnSpMk id="15" creationId="{E5E145F5-B334-495A-9D16-6B1BA3B8D2FE}"/>
          </ac:cxnSpMkLst>
        </pc:cxnChg>
      </pc:sldChg>
      <pc:sldChg chg="modSp">
        <pc:chgData name="Gastgebruiker" userId="" providerId="Windows Live" clId="Web-{CF1BCC07-350D-414A-B636-D8977196A12B}" dt="2020-03-21T08:43:02.430" v="290" actId="20577"/>
        <pc:sldMkLst>
          <pc:docMk/>
          <pc:sldMk cId="1216992577" sldId="260"/>
        </pc:sldMkLst>
        <pc:spChg chg="mod">
          <ac:chgData name="Gastgebruiker" userId="" providerId="Windows Live" clId="Web-{CF1BCC07-350D-414A-B636-D8977196A12B}" dt="2020-03-21T08:43:02.430" v="290" actId="20577"/>
          <ac:spMkLst>
            <pc:docMk/>
            <pc:sldMk cId="1216992577" sldId="260"/>
            <ac:spMk id="2" creationId="{8C479CC4-F0E3-4749-B2C1-18E2872F41A3}"/>
          </ac:spMkLst>
        </pc:spChg>
      </pc:sldChg>
      <pc:sldChg chg="modSp new">
        <pc:chgData name="Gastgebruiker" userId="" providerId="Windows Live" clId="Web-{CF1BCC07-350D-414A-B636-D8977196A12B}" dt="2020-03-21T08:43:50.461" v="300" actId="20577"/>
        <pc:sldMkLst>
          <pc:docMk/>
          <pc:sldMk cId="601769360" sldId="261"/>
        </pc:sldMkLst>
        <pc:spChg chg="mod">
          <ac:chgData name="Gastgebruiker" userId="" providerId="Windows Live" clId="Web-{CF1BCC07-350D-414A-B636-D8977196A12B}" dt="2020-03-21T08:43:50.461" v="300" actId="20577"/>
          <ac:spMkLst>
            <pc:docMk/>
            <pc:sldMk cId="601769360" sldId="261"/>
            <ac:spMk id="2" creationId="{A9C3D8FF-6D84-4544-A6AE-C71397BA855F}"/>
          </ac:spMkLst>
        </pc:spChg>
      </pc:sldChg>
      <pc:sldChg chg="addSp delSp modSp add replId addAnim delAnim modAnim">
        <pc:chgData name="Gastgebruiker" userId="" providerId="Windows Live" clId="Web-{CF1BCC07-350D-414A-B636-D8977196A12B}" dt="2020-03-21T09:08:06.671" v="404" actId="1076"/>
        <pc:sldMkLst>
          <pc:docMk/>
          <pc:sldMk cId="3384340196" sldId="262"/>
        </pc:sldMkLst>
        <pc:spChg chg="mod">
          <ac:chgData name="Gastgebruiker" userId="" providerId="Windows Live" clId="Web-{CF1BCC07-350D-414A-B636-D8977196A12B}" dt="2020-03-21T08:44:05.695" v="332" actId="20577"/>
          <ac:spMkLst>
            <pc:docMk/>
            <pc:sldMk cId="3384340196" sldId="262"/>
            <ac:spMk id="2" creationId="{A9C3D8FF-6D84-4544-A6AE-C71397BA855F}"/>
          </ac:spMkLst>
        </pc:spChg>
        <pc:spChg chg="del">
          <ac:chgData name="Gastgebruiker" userId="" providerId="Windows Live" clId="Web-{CF1BCC07-350D-414A-B636-D8977196A12B}" dt="2020-03-21T08:44:08.523" v="334"/>
          <ac:spMkLst>
            <pc:docMk/>
            <pc:sldMk cId="3384340196" sldId="262"/>
            <ac:spMk id="3" creationId="{C6FFAD59-944F-46F9-9F38-E24BBDC4861B}"/>
          </ac:spMkLst>
        </pc:spChg>
        <pc:grpChg chg="add del">
          <ac:chgData name="Gastgebruiker" userId="" providerId="Windows Live" clId="Web-{CF1BCC07-350D-414A-B636-D8977196A12B}" dt="2020-03-21T09:06:55.421" v="393"/>
          <ac:grpSpMkLst>
            <pc:docMk/>
            <pc:sldMk cId="3384340196" sldId="262"/>
            <ac:grpSpMk id="16" creationId="{019BE6B4-A868-4A56-90BE-37221D4A00AB}"/>
          </ac:grpSpMkLst>
        </pc:grpChg>
        <pc:picChg chg="add mod modCrop">
          <ac:chgData name="Gastgebruiker" userId="" providerId="Windows Live" clId="Web-{CF1BCC07-350D-414A-B636-D8977196A12B}" dt="2020-03-21T08:54:02.707" v="366"/>
          <ac:picMkLst>
            <pc:docMk/>
            <pc:sldMk cId="3384340196" sldId="262"/>
            <ac:picMk id="4" creationId="{1B287FF1-45BF-4D1E-A974-23E858833160}"/>
          </ac:picMkLst>
        </pc:picChg>
        <pc:picChg chg="add mod">
          <ac:chgData name="Gastgebruiker" userId="" providerId="Windows Live" clId="Web-{CF1BCC07-350D-414A-B636-D8977196A12B}" dt="2020-03-21T08:54:08.129" v="368" actId="1076"/>
          <ac:picMkLst>
            <pc:docMk/>
            <pc:sldMk cId="3384340196" sldId="262"/>
            <ac:picMk id="6" creationId="{E3C92039-C1EF-4D51-9068-3FEB996B38EE}"/>
          </ac:picMkLst>
        </pc:picChg>
        <pc:picChg chg="add mod">
          <ac:chgData name="Gastgebruiker" userId="" providerId="Windows Live" clId="Web-{CF1BCC07-350D-414A-B636-D8977196A12B}" dt="2020-03-21T08:50:16.631" v="351" actId="1076"/>
          <ac:picMkLst>
            <pc:docMk/>
            <pc:sldMk cId="3384340196" sldId="262"/>
            <ac:picMk id="8" creationId="{EB25EF70-D4A0-4E2C-9D72-AF74B91F0E90}"/>
          </ac:picMkLst>
        </pc:picChg>
        <pc:picChg chg="add mod">
          <ac:chgData name="Gastgebruiker" userId="" providerId="Windows Live" clId="Web-{CF1BCC07-350D-414A-B636-D8977196A12B}" dt="2020-03-21T08:54:06.864" v="367" actId="1076"/>
          <ac:picMkLst>
            <pc:docMk/>
            <pc:sldMk cId="3384340196" sldId="262"/>
            <ac:picMk id="10" creationId="{E4950680-6329-4D6B-BDA1-04257ECAE3AA}"/>
          </ac:picMkLst>
        </pc:picChg>
        <pc:picChg chg="add mod modCrop">
          <ac:chgData name="Gastgebruiker" userId="" providerId="Windows Live" clId="Web-{CF1BCC07-350D-414A-B636-D8977196A12B}" dt="2020-03-21T09:00:39.033" v="378" actId="1076"/>
          <ac:picMkLst>
            <pc:docMk/>
            <pc:sldMk cId="3384340196" sldId="262"/>
            <ac:picMk id="12" creationId="{E14C6D5D-86C6-49ED-845B-F5CD51D6BD56}"/>
          </ac:picMkLst>
        </pc:picChg>
        <pc:picChg chg="add mod modCrop">
          <ac:chgData name="Gastgebruiker" userId="" providerId="Windows Live" clId="Web-{CF1BCC07-350D-414A-B636-D8977196A12B}" dt="2020-03-21T09:00:37.205" v="377"/>
          <ac:picMkLst>
            <pc:docMk/>
            <pc:sldMk cId="3384340196" sldId="262"/>
            <ac:picMk id="14" creationId="{33004A9E-2389-48F2-9375-F40CA90646A2}"/>
          </ac:picMkLst>
        </pc:picChg>
        <pc:picChg chg="add del mod">
          <ac:chgData name="Gastgebruiker" userId="" providerId="Windows Live" clId="Web-{CF1BCC07-350D-414A-B636-D8977196A12B}" dt="2020-03-21T09:07:59.921" v="401"/>
          <ac:picMkLst>
            <pc:docMk/>
            <pc:sldMk cId="3384340196" sldId="262"/>
            <ac:picMk id="17" creationId="{F4001B31-4C4A-491A-BF7E-B527DDA0F096}"/>
          </ac:picMkLst>
        </pc:picChg>
        <pc:picChg chg="add mod">
          <ac:chgData name="Gastgebruiker" userId="" providerId="Windows Live" clId="Web-{CF1BCC07-350D-414A-B636-D8977196A12B}" dt="2020-03-21T09:08:06.671" v="404" actId="1076"/>
          <ac:picMkLst>
            <pc:docMk/>
            <pc:sldMk cId="3384340196" sldId="262"/>
            <ac:picMk id="19" creationId="{EC379D1D-8442-4E91-AE49-57441D3B721D}"/>
          </ac:picMkLst>
        </pc:picChg>
      </pc:sldChg>
      <pc:sldChg chg="add replId">
        <pc:chgData name="Gastgebruiker" userId="" providerId="Windows Live" clId="Web-{CF1BCC07-350D-414A-B636-D8977196A12B}" dt="2020-03-21T09:06:50.250" v="392"/>
        <pc:sldMkLst>
          <pc:docMk/>
          <pc:sldMk cId="1076828229" sldId="263"/>
        </pc:sldMkLst>
      </pc:sldChg>
      <pc:sldChg chg="addSp delSp modSp new addAnim modAnim">
        <pc:chgData name="Gastgebruiker" userId="" providerId="Windows Live" clId="Web-{CF1BCC07-350D-414A-B636-D8977196A12B}" dt="2020-03-21T09:29:13.852" v="516"/>
        <pc:sldMkLst>
          <pc:docMk/>
          <pc:sldMk cId="1029838160" sldId="264"/>
        </pc:sldMkLst>
        <pc:spChg chg="mod">
          <ac:chgData name="Gastgebruiker" userId="" providerId="Windows Live" clId="Web-{CF1BCC07-350D-414A-B636-D8977196A12B}" dt="2020-03-21T09:20:38.870" v="453" actId="20577"/>
          <ac:spMkLst>
            <pc:docMk/>
            <pc:sldMk cId="1029838160" sldId="264"/>
            <ac:spMk id="2" creationId="{E9A6BD8E-9D82-4FBC-9634-AA572DD6326F}"/>
          </ac:spMkLst>
        </pc:spChg>
        <pc:spChg chg="del">
          <ac:chgData name="Gastgebruiker" userId="" providerId="Windows Live" clId="Web-{CF1BCC07-350D-414A-B636-D8977196A12B}" dt="2020-03-21T09:20:33.355" v="452"/>
          <ac:spMkLst>
            <pc:docMk/>
            <pc:sldMk cId="1029838160" sldId="264"/>
            <ac:spMk id="3" creationId="{72861571-C3B3-4082-BE24-872AA62F1A84}"/>
          </ac:spMkLst>
        </pc:spChg>
        <pc:spChg chg="add del mod">
          <ac:chgData name="Gastgebruiker" userId="" providerId="Windows Live" clId="Web-{CF1BCC07-350D-414A-B636-D8977196A12B}" dt="2020-03-21T09:28:54.961" v="511"/>
          <ac:spMkLst>
            <pc:docMk/>
            <pc:sldMk cId="1029838160" sldId="264"/>
            <ac:spMk id="6" creationId="{CAA8879E-87D1-43B1-B684-C7E7B478FB6E}"/>
          </ac:spMkLst>
        </pc:spChg>
        <pc:spChg chg="add del mod">
          <ac:chgData name="Gastgebruiker" userId="" providerId="Windows Live" clId="Web-{CF1BCC07-350D-414A-B636-D8977196A12B}" dt="2020-03-21T09:28:58.055" v="512"/>
          <ac:spMkLst>
            <pc:docMk/>
            <pc:sldMk cId="1029838160" sldId="264"/>
            <ac:spMk id="9" creationId="{96693161-63EC-40C2-8D38-8A72579AD1BF}"/>
          </ac:spMkLst>
        </pc:spChg>
        <pc:spChg chg="add del mod">
          <ac:chgData name="Gastgebruiker" userId="" providerId="Windows Live" clId="Web-{CF1BCC07-350D-414A-B636-D8977196A12B}" dt="2020-03-21T09:28:53.008" v="510"/>
          <ac:spMkLst>
            <pc:docMk/>
            <pc:sldMk cId="1029838160" sldId="264"/>
            <ac:spMk id="10" creationId="{755B2FDD-654F-46D1-88EF-B5773B86636D}"/>
          </ac:spMkLst>
        </pc:spChg>
        <pc:spChg chg="add del mod">
          <ac:chgData name="Gastgebruiker" userId="" providerId="Windows Live" clId="Web-{CF1BCC07-350D-414A-B636-D8977196A12B}" dt="2020-03-21T09:28:48.321" v="509"/>
          <ac:spMkLst>
            <pc:docMk/>
            <pc:sldMk cId="1029838160" sldId="264"/>
            <ac:spMk id="11" creationId="{169CA0C9-0025-4286-9BAD-FF9B61E9E049}"/>
          </ac:spMkLst>
        </pc:spChg>
        <pc:spChg chg="add mod">
          <ac:chgData name="Gastgebruiker" userId="" providerId="Windows Live" clId="Web-{CF1BCC07-350D-414A-B636-D8977196A12B}" dt="2020-03-21T09:29:06.961" v="514" actId="1076"/>
          <ac:spMkLst>
            <pc:docMk/>
            <pc:sldMk cId="1029838160" sldId="264"/>
            <ac:spMk id="17" creationId="{D3EE4282-E445-4858-9946-6742487C10C1}"/>
          </ac:spMkLst>
        </pc:spChg>
        <pc:picChg chg="add mod ord">
          <ac:chgData name="Gastgebruiker" userId="" providerId="Windows Live" clId="Web-{CF1BCC07-350D-414A-B636-D8977196A12B}" dt="2020-03-21T09:20:45.339" v="457" actId="14100"/>
          <ac:picMkLst>
            <pc:docMk/>
            <pc:sldMk cId="1029838160" sldId="264"/>
            <ac:picMk id="4" creationId="{C1C0F6A1-9391-4B34-97B2-D77AB4C26F63}"/>
          </ac:picMkLst>
        </pc:picChg>
        <pc:picChg chg="add del mod">
          <ac:chgData name="Gastgebruiker" userId="" providerId="Windows Live" clId="Web-{CF1BCC07-350D-414A-B636-D8977196A12B}" dt="2020-03-21T09:21:36.089" v="465"/>
          <ac:picMkLst>
            <pc:docMk/>
            <pc:sldMk cId="1029838160" sldId="264"/>
            <ac:picMk id="7" creationId="{7ECE16BC-4F64-41B6-9756-F45408DE4F17}"/>
          </ac:picMkLst>
        </pc:picChg>
        <pc:picChg chg="add del mod">
          <ac:chgData name="Gastgebruiker" userId="" providerId="Windows Live" clId="Web-{CF1BCC07-350D-414A-B636-D8977196A12B}" dt="2020-03-21T09:26:50.946" v="497"/>
          <ac:picMkLst>
            <pc:docMk/>
            <pc:sldMk cId="1029838160" sldId="264"/>
            <ac:picMk id="14" creationId="{CC6092BD-0E8E-4C47-8C55-0988947A94D6}"/>
          </ac:picMkLst>
        </pc:picChg>
        <pc:cxnChg chg="add del">
          <ac:chgData name="Gastgebruiker" userId="" providerId="Windows Live" clId="Web-{CF1BCC07-350D-414A-B636-D8977196A12B}" dt="2020-03-21T09:24:52.634" v="490"/>
          <ac:cxnSpMkLst>
            <pc:docMk/>
            <pc:sldMk cId="1029838160" sldId="264"/>
            <ac:cxnSpMk id="12" creationId="{DF8C8331-46EC-4A81-AF58-323FD1EA9DB7}"/>
          </ac:cxnSpMkLst>
        </pc:cxnChg>
        <pc:cxnChg chg="add del mod">
          <ac:chgData name="Gastgebruiker" userId="" providerId="Windows Live" clId="Web-{CF1BCC07-350D-414A-B636-D8977196A12B}" dt="2020-03-21T09:25:29.119" v="495"/>
          <ac:cxnSpMkLst>
            <pc:docMk/>
            <pc:sldMk cId="1029838160" sldId="264"/>
            <ac:cxnSpMk id="13" creationId="{F75F868B-07FA-45EA-ABB5-B92C36389342}"/>
          </ac:cxnSpMkLst>
        </pc:cxnChg>
      </pc:sldChg>
      <pc:sldChg chg="addSp delSp modSp new addAnim modAnim">
        <pc:chgData name="Gastgebruiker" userId="" providerId="Windows Live" clId="Web-{CF1BCC07-350D-414A-B636-D8977196A12B}" dt="2020-03-21T09:29:58.789" v="519"/>
        <pc:sldMkLst>
          <pc:docMk/>
          <pc:sldMk cId="3685241227" sldId="265"/>
        </pc:sldMkLst>
        <pc:spChg chg="del">
          <ac:chgData name="Gastgebruiker" userId="" providerId="Windows Live" clId="Web-{CF1BCC07-350D-414A-B636-D8977196A12B}" dt="2020-03-21T09:28:07.977" v="499"/>
          <ac:spMkLst>
            <pc:docMk/>
            <pc:sldMk cId="3685241227" sldId="265"/>
            <ac:spMk id="3" creationId="{A51CB8CF-E31D-4661-8673-67F45D6CF511}"/>
          </ac:spMkLst>
        </pc:spChg>
        <pc:spChg chg="add mod">
          <ac:chgData name="Gastgebruiker" userId="" providerId="Windows Live" clId="Web-{CF1BCC07-350D-414A-B636-D8977196A12B}" dt="2020-03-21T09:28:35.039" v="506" actId="1076"/>
          <ac:spMkLst>
            <pc:docMk/>
            <pc:sldMk cId="3685241227" sldId="265"/>
            <ac:spMk id="7" creationId="{385AA62A-FBAF-496D-B094-D03AF3335E80}"/>
          </ac:spMkLst>
        </pc:spChg>
        <pc:spChg chg="add mod">
          <ac:chgData name="Gastgebruiker" userId="" providerId="Windows Live" clId="Web-{CF1BCC07-350D-414A-B636-D8977196A12B}" dt="2020-03-21T09:29:21.383" v="517" actId="1076"/>
          <ac:spMkLst>
            <pc:docMk/>
            <pc:sldMk cId="3685241227" sldId="265"/>
            <ac:spMk id="9" creationId="{B040F80C-3474-49BD-A707-628DD6D59B33}"/>
          </ac:spMkLst>
        </pc:spChg>
        <pc:picChg chg="add mod ord">
          <ac:chgData name="Gastgebruiker" userId="" providerId="Windows Live" clId="Web-{CF1BCC07-350D-414A-B636-D8977196A12B}" dt="2020-03-21T09:28:15.821" v="501" actId="14100"/>
          <ac:picMkLst>
            <pc:docMk/>
            <pc:sldMk cId="3685241227" sldId="265"/>
            <ac:picMk id="4" creationId="{D59CCFD0-B4E6-42E5-B985-91A522F16B4F}"/>
          </ac:picMkLst>
        </pc:picChg>
      </pc:sldChg>
      <pc:sldChg chg="modSp new">
        <pc:chgData name="Gastgebruiker" userId="" providerId="Windows Live" clId="Web-{CF1BCC07-350D-414A-B636-D8977196A12B}" dt="2020-03-21T09:41:07.097" v="537" actId="20577"/>
        <pc:sldMkLst>
          <pc:docMk/>
          <pc:sldMk cId="753012221" sldId="266"/>
        </pc:sldMkLst>
        <pc:spChg chg="mod">
          <ac:chgData name="Gastgebruiker" userId="" providerId="Windows Live" clId="Web-{CF1BCC07-350D-414A-B636-D8977196A12B}" dt="2020-03-21T09:30:20.148" v="531" actId="20577"/>
          <ac:spMkLst>
            <pc:docMk/>
            <pc:sldMk cId="753012221" sldId="266"/>
            <ac:spMk id="2" creationId="{125CF020-8C3F-4B49-8CF9-EE98AAB13A02}"/>
          </ac:spMkLst>
        </pc:spChg>
        <pc:spChg chg="mod">
          <ac:chgData name="Gastgebruiker" userId="" providerId="Windows Live" clId="Web-{CF1BCC07-350D-414A-B636-D8977196A12B}" dt="2020-03-21T09:41:07.097" v="537" actId="20577"/>
          <ac:spMkLst>
            <pc:docMk/>
            <pc:sldMk cId="753012221" sldId="266"/>
            <ac:spMk id="3" creationId="{60D1355B-F967-466F-AE05-A411C6360050}"/>
          </ac:spMkLst>
        </pc:spChg>
      </pc:sldChg>
      <pc:sldChg chg="addSp delSp modSp new addAnim modAnim">
        <pc:chgData name="Gastgebruiker" userId="" providerId="Windows Live" clId="Web-{CF1BCC07-350D-414A-B636-D8977196A12B}" dt="2020-03-21T09:58:30.325" v="766"/>
        <pc:sldMkLst>
          <pc:docMk/>
          <pc:sldMk cId="1186006940" sldId="267"/>
        </pc:sldMkLst>
        <pc:spChg chg="mod">
          <ac:chgData name="Gastgebruiker" userId="" providerId="Windows Live" clId="Web-{CF1BCC07-350D-414A-B636-D8977196A12B}" dt="2020-03-21T09:51:43.719" v="706" actId="20577"/>
          <ac:spMkLst>
            <pc:docMk/>
            <pc:sldMk cId="1186006940" sldId="267"/>
            <ac:spMk id="2" creationId="{A7365DB3-7F8F-4465-95FC-FA4B366A1918}"/>
          </ac:spMkLst>
        </pc:spChg>
        <pc:spChg chg="del">
          <ac:chgData name="Gastgebruiker" userId="" providerId="Windows Live" clId="Web-{CF1BCC07-350D-414A-B636-D8977196A12B}" dt="2020-03-21T09:47:20.048" v="542"/>
          <ac:spMkLst>
            <pc:docMk/>
            <pc:sldMk cId="1186006940" sldId="267"/>
            <ac:spMk id="3" creationId="{048120F2-A44A-497C-A59F-C8F1B7E3B029}"/>
          </ac:spMkLst>
        </pc:spChg>
        <pc:spChg chg="add del mod">
          <ac:chgData name="Gastgebruiker" userId="" providerId="Windows Live" clId="Web-{CF1BCC07-350D-414A-B636-D8977196A12B}" dt="2020-03-21T09:51:26.344" v="671"/>
          <ac:spMkLst>
            <pc:docMk/>
            <pc:sldMk cId="1186006940" sldId="267"/>
            <ac:spMk id="7" creationId="{DF8F47BB-AB74-413C-AD2E-3699D5F2B575}"/>
          </ac:spMkLst>
        </pc:spChg>
        <pc:spChg chg="add mod">
          <ac:chgData name="Gastgebruiker" userId="" providerId="Windows Live" clId="Web-{CF1BCC07-350D-414A-B636-D8977196A12B}" dt="2020-03-21T09:58:11.435" v="759" actId="1076"/>
          <ac:spMkLst>
            <pc:docMk/>
            <pc:sldMk cId="1186006940" sldId="267"/>
            <ac:spMk id="8" creationId="{1B9A351B-AD35-4B60-8AC7-7BD66EF6807D}"/>
          </ac:spMkLst>
        </pc:spChg>
        <pc:spChg chg="add mod">
          <ac:chgData name="Gastgebruiker" userId="" providerId="Windows Live" clId="Web-{CF1BCC07-350D-414A-B636-D8977196A12B}" dt="2020-03-21T09:58:14.138" v="760" actId="1076"/>
          <ac:spMkLst>
            <pc:docMk/>
            <pc:sldMk cId="1186006940" sldId="267"/>
            <ac:spMk id="11" creationId="{D1AF1D8A-6D5F-4BEC-8D50-35441034162E}"/>
          </ac:spMkLst>
        </pc:spChg>
        <pc:picChg chg="add mod ord">
          <ac:chgData name="Gastgebruiker" userId="" providerId="Windows Live" clId="Web-{CF1BCC07-350D-414A-B636-D8977196A12B}" dt="2020-03-21T09:47:35.329" v="545" actId="14100"/>
          <ac:picMkLst>
            <pc:docMk/>
            <pc:sldMk cId="1186006940" sldId="267"/>
            <ac:picMk id="4" creationId="{36EC7A15-FD2A-4CD4-9D60-FFFA7CAED627}"/>
          </ac:picMkLst>
        </pc:picChg>
        <pc:picChg chg="add mod">
          <ac:chgData name="Gastgebruiker" userId="" providerId="Windows Live" clId="Web-{CF1BCC07-350D-414A-B636-D8977196A12B}" dt="2020-03-21T09:57:25.138" v="749" actId="1076"/>
          <ac:picMkLst>
            <pc:docMk/>
            <pc:sldMk cId="1186006940" sldId="267"/>
            <ac:picMk id="9" creationId="{A38A5424-3215-4BF6-948E-1306E06784E4}"/>
          </ac:picMkLst>
        </pc:picChg>
      </pc:sldChg>
      <pc:sldChg chg="modSp add del replId">
        <pc:chgData name="Gastgebruiker" userId="" providerId="Windows Live" clId="Web-{CF1BCC07-350D-414A-B636-D8977196A12B}" dt="2020-03-21T09:51:48.672" v="710"/>
        <pc:sldMkLst>
          <pc:docMk/>
          <pc:sldMk cId="3858393653" sldId="268"/>
        </pc:sldMkLst>
        <pc:spChg chg="mod">
          <ac:chgData name="Gastgebruiker" userId="" providerId="Windows Live" clId="Web-{CF1BCC07-350D-414A-B636-D8977196A12B}" dt="2020-03-21T09:49:35.188" v="620" actId="20577"/>
          <ac:spMkLst>
            <pc:docMk/>
            <pc:sldMk cId="3858393653" sldId="268"/>
            <ac:spMk id="2" creationId="{A7365DB3-7F8F-4465-95FC-FA4B366A1918}"/>
          </ac:spMkLst>
        </pc:spChg>
        <pc:spChg chg="mod">
          <ac:chgData name="Gastgebruiker" userId="" providerId="Windows Live" clId="Web-{CF1BCC07-350D-414A-B636-D8977196A12B}" dt="2020-03-21T09:50:57.922" v="666" actId="14100"/>
          <ac:spMkLst>
            <pc:docMk/>
            <pc:sldMk cId="3858393653" sldId="268"/>
            <ac:spMk id="7" creationId="{DF8F47BB-AB74-413C-AD2E-3699D5F2B575}"/>
          </ac:spMkLst>
        </pc:spChg>
      </pc:sldChg>
      <pc:sldChg chg="add del replId">
        <pc:chgData name="Gastgebruiker" userId="" providerId="Windows Live" clId="Web-{CF1BCC07-350D-414A-B636-D8977196A12B}" dt="2020-03-21T09:51:46.969" v="709"/>
        <pc:sldMkLst>
          <pc:docMk/>
          <pc:sldMk cId="336981453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4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9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1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8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7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het-orakel-van-delphi-voorspellingen-bij-de-oude-grieken/?fbclid=IwAR3oWY2sGOgrUq9U-tW6lp5DlhGf3MC3FB4w0H7vIDndC9npcPYczE-uKZ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sS6LDUHmw" TargetMode="External"/><Relationship Id="rId7" Type="http://schemas.openxmlformats.org/officeDocument/2006/relationships/image" Target="../media/image45.svg"/><Relationship Id="rId2" Type="http://schemas.openxmlformats.org/officeDocument/2006/relationships/hyperlink" Target="https://www.youtube.com/watch?v=h1brpc485K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/>
              <a:t>Oude </a:t>
            </a:r>
            <a:r>
              <a:rPr lang="de-DE" sz="6000" err="1"/>
              <a:t>Grieken</a:t>
            </a:r>
            <a:r>
              <a:rPr lang="de-DE" sz="6000"/>
              <a:t>, </a:t>
            </a:r>
            <a:r>
              <a:rPr lang="de-DE" sz="6000" err="1"/>
              <a:t>jonge</a:t>
            </a:r>
            <a:r>
              <a:rPr lang="de-DE" sz="6000"/>
              <a:t> </a:t>
            </a:r>
            <a:r>
              <a:rPr lang="de-DE" sz="6000" err="1"/>
              <a:t>helden</a:t>
            </a:r>
            <a:endParaRPr lang="de-DE" sz="54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600" err="1"/>
              <a:t>Les</a:t>
            </a:r>
            <a:r>
              <a:rPr lang="de-DE" sz="360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128513" y="4566249"/>
            <a:ext cx="547489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A. </a:t>
            </a:r>
            <a:r>
              <a:rPr lang="nl-NL" sz="3200">
                <a:ea typeface="+mn-lt"/>
                <a:cs typeface="+mn-lt"/>
              </a:rPr>
              <a:t>Koning </a:t>
            </a:r>
            <a:r>
              <a:rPr lang="nl-NL" sz="3200" err="1">
                <a:ea typeface="+mn-lt"/>
                <a:cs typeface="+mn-lt"/>
              </a:rPr>
              <a:t>Aegeus</a:t>
            </a:r>
            <a:r>
              <a:rPr lang="nl-NL" sz="3200">
                <a:ea typeface="+mn-lt"/>
                <a:cs typeface="+mn-lt"/>
              </a:rPr>
              <a:t> heeft ………………., Theseus, die vrijwillig naar de Minotaurus gaat.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3</a:t>
            </a:r>
          </a:p>
        </p:txBody>
      </p:sp>
      <p:pic>
        <p:nvPicPr>
          <p:cNvPr id="3" name="Afbeelding 4" descr="Afbeelding met water, buiten, boot, zonsondergang&#10;&#10;Beschrijving is gegenereerd met zeer hoge betrouwbaarheid">
            <a:extLst>
              <a:ext uri="{FF2B5EF4-FFF2-40B4-BE49-F238E27FC236}">
                <a16:creationId xmlns:a16="http://schemas.microsoft.com/office/drawing/2014/main" id="{C043987E-24AB-4542-A0AB-46F68C5F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38" y="860844"/>
            <a:ext cx="5129841" cy="32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257909" y="4551872"/>
            <a:ext cx="54748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A. </a:t>
            </a:r>
            <a:r>
              <a:rPr lang="nl-NL" sz="3200">
                <a:ea typeface="+mn-lt"/>
                <a:cs typeface="+mn-lt"/>
              </a:rPr>
              <a:t>Koning </a:t>
            </a:r>
            <a:r>
              <a:rPr lang="nl-NL" sz="3200" err="1">
                <a:ea typeface="+mn-lt"/>
                <a:cs typeface="+mn-lt"/>
              </a:rPr>
              <a:t>Aegeus</a:t>
            </a:r>
            <a:r>
              <a:rPr lang="nl-NL" sz="3200">
                <a:ea typeface="+mn-lt"/>
                <a:cs typeface="+mn-lt"/>
              </a:rPr>
              <a:t> heeft </a:t>
            </a:r>
            <a:r>
              <a:rPr lang="nl-NL" sz="3200" err="1">
                <a:ea typeface="+mn-lt"/>
                <a:cs typeface="+mn-lt"/>
              </a:rPr>
              <a:t>υἱον</a:t>
            </a:r>
            <a:r>
              <a:rPr lang="nl-NL" sz="3200">
                <a:ea typeface="+mn-lt"/>
                <a:cs typeface="+mn-lt"/>
              </a:rPr>
              <a:t>, Theseus, die vrijwillig naar de Minotaurus gaat.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3</a:t>
            </a:r>
          </a:p>
        </p:txBody>
      </p:sp>
      <p:pic>
        <p:nvPicPr>
          <p:cNvPr id="3" name="Afbeelding 4" descr="Afbeelding met water, buiten, boot, zonsondergang&#10;&#10;Beschrijving is gegenereerd met zeer hoge betrouwbaarheid">
            <a:extLst>
              <a:ext uri="{FF2B5EF4-FFF2-40B4-BE49-F238E27FC236}">
                <a16:creationId xmlns:a16="http://schemas.microsoft.com/office/drawing/2014/main" id="{C043987E-24AB-4542-A0AB-46F68C5F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38" y="860844"/>
            <a:ext cx="5129841" cy="32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0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315419" y="4537494"/>
            <a:ext cx="54748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D. </a:t>
            </a:r>
            <a:r>
              <a:rPr lang="nl-NL" sz="3200">
                <a:ea typeface="+mn-lt"/>
                <a:cs typeface="+mn-lt"/>
              </a:rPr>
              <a:t>……………… helpt Theseus. 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4</a:t>
            </a:r>
          </a:p>
        </p:txBody>
      </p:sp>
      <p:pic>
        <p:nvPicPr>
          <p:cNvPr id="2" name="Afbeelding 4" descr="Afbeelding met zitten, man, water, rood&#10;&#10;Beschrijving is gegenereerd met zeer hoge betrouwbaarheid">
            <a:extLst>
              <a:ext uri="{FF2B5EF4-FFF2-40B4-BE49-F238E27FC236}">
                <a16:creationId xmlns:a16="http://schemas.microsoft.com/office/drawing/2014/main" id="{120923E8-B5E9-471A-8737-20A1001C2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7" r="398" b="340"/>
          <a:stretch/>
        </p:blipFill>
        <p:spPr>
          <a:xfrm>
            <a:off x="3574211" y="215404"/>
            <a:ext cx="4281589" cy="41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315419" y="4537494"/>
            <a:ext cx="54748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/>
              <a:t>D. </a:t>
            </a:r>
            <a:r>
              <a:rPr lang="el-GR" sz="3200" dirty="0" smtClean="0"/>
              <a:t>ἡ </a:t>
            </a:r>
            <a:r>
              <a:rPr lang="nl-NL" sz="3200" dirty="0" err="1" smtClean="0">
                <a:ea typeface="+mn-lt"/>
                <a:cs typeface="+mn-lt"/>
              </a:rPr>
              <a:t>ἀρι</a:t>
            </a:r>
            <a:r>
              <a:rPr lang="nl-NL" sz="3200" dirty="0" smtClean="0">
                <a:ea typeface="+mn-lt"/>
                <a:cs typeface="+mn-lt"/>
              </a:rPr>
              <a:t>αδνη</a:t>
            </a:r>
            <a:r>
              <a:rPr lang="nl-NL" sz="3200" dirty="0">
                <a:ea typeface="+mn-lt"/>
                <a:cs typeface="+mn-lt"/>
              </a:rPr>
              <a:t> helpt Theseus. 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4</a:t>
            </a:r>
          </a:p>
        </p:txBody>
      </p:sp>
      <p:pic>
        <p:nvPicPr>
          <p:cNvPr id="2" name="Afbeelding 4" descr="Afbeelding met zitten, man, water, rood&#10;&#10;Beschrijving is gegenereerd met zeer hoge betrouwbaarheid">
            <a:extLst>
              <a:ext uri="{FF2B5EF4-FFF2-40B4-BE49-F238E27FC236}">
                <a16:creationId xmlns:a16="http://schemas.microsoft.com/office/drawing/2014/main" id="{120923E8-B5E9-471A-8737-20A1001C2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7" r="398" b="340"/>
          <a:stretch/>
        </p:blipFill>
        <p:spPr>
          <a:xfrm>
            <a:off x="3574211" y="215404"/>
            <a:ext cx="4281589" cy="41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315419" y="4537494"/>
            <a:ext cx="54748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D. </a:t>
            </a:r>
            <a:r>
              <a:rPr lang="nl-NL" sz="3200">
                <a:ea typeface="+mn-lt"/>
                <a:cs typeface="+mn-lt"/>
              </a:rPr>
              <a:t>……………… doodt ………………….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5</a:t>
            </a:r>
          </a:p>
        </p:txBody>
      </p:sp>
      <p:pic>
        <p:nvPicPr>
          <p:cNvPr id="3" name="Afbeelding 4" descr="Afbeelding met binnen, zitten, donut, tafel&#10;&#10;Beschrijving is gegenereerd met zeer hoge betrouwbaarheid">
            <a:extLst>
              <a:ext uri="{FF2B5EF4-FFF2-40B4-BE49-F238E27FC236}">
                <a16:creationId xmlns:a16="http://schemas.microsoft.com/office/drawing/2014/main" id="{4F8CF5E7-3A3F-4459-B109-AF9AD48A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3" y="-3820"/>
            <a:ext cx="3318293" cy="43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315419" y="4537494"/>
            <a:ext cx="54748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/>
              <a:t>D. </a:t>
            </a:r>
            <a:r>
              <a:rPr lang="el-GR" sz="3200" dirty="0" smtClean="0"/>
              <a:t>ὁ </a:t>
            </a:r>
            <a:r>
              <a:rPr lang="nl-NL" sz="3200" dirty="0" err="1" smtClean="0">
                <a:ea typeface="+mn-lt"/>
                <a:cs typeface="+mn-lt"/>
              </a:rPr>
              <a:t>θησευς</a:t>
            </a:r>
            <a:r>
              <a:rPr lang="nl-NL" sz="3200" dirty="0">
                <a:ea typeface="+mn-lt"/>
                <a:cs typeface="+mn-lt"/>
              </a:rPr>
              <a:t> doodt </a:t>
            </a:r>
            <a:r>
              <a:rPr lang="nl-NL" sz="3200" dirty="0" err="1">
                <a:ea typeface="+mn-lt"/>
                <a:cs typeface="+mn-lt"/>
              </a:rPr>
              <a:t>τον</a:t>
            </a:r>
            <a:r>
              <a:rPr lang="nl-NL" sz="3200" dirty="0">
                <a:ea typeface="+mn-lt"/>
                <a:cs typeface="+mn-lt"/>
              </a:rPr>
              <a:t> </a:t>
            </a:r>
            <a:r>
              <a:rPr lang="nl-NL" sz="3200" dirty="0" err="1">
                <a:ea typeface="+mn-lt"/>
                <a:cs typeface="+mn-lt"/>
              </a:rPr>
              <a:t>μινωτ</a:t>
            </a:r>
            <a:r>
              <a:rPr lang="nl-NL" sz="3200" dirty="0">
                <a:ea typeface="+mn-lt"/>
                <a:cs typeface="+mn-lt"/>
              </a:rPr>
              <a:t>αυρον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5</a:t>
            </a:r>
          </a:p>
        </p:txBody>
      </p:sp>
      <p:pic>
        <p:nvPicPr>
          <p:cNvPr id="3" name="Afbeelding 4" descr="Afbeelding met binnen, zitten, donut, tafel&#10;&#10;Beschrijving is gegenereerd met zeer hoge betrouwbaarheid">
            <a:extLst>
              <a:ext uri="{FF2B5EF4-FFF2-40B4-BE49-F238E27FC236}">
                <a16:creationId xmlns:a16="http://schemas.microsoft.com/office/drawing/2014/main" id="{4F8CF5E7-3A3F-4459-B109-AF9AD48A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3" y="-3820"/>
            <a:ext cx="3318293" cy="43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D8FF-6D84-4544-A6AE-C71397BA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KUNNEN WE DE TOEKOMST </a:t>
            </a:r>
            <a:r>
              <a:rPr lang="nl-NL" dirty="0" smtClean="0"/>
              <a:t>kennen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9" name="Afbeelding 1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EC379D1D-8442-4E91-AE49-57441D3B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195" y="2263176"/>
            <a:ext cx="3438704" cy="34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D8FF-6D84-4544-A6AE-C71397BA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HOE KUNNEN WE DE TOEKOMST </a:t>
            </a:r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κεννεν</a:t>
            </a:r>
            <a:r>
              <a:rPr lang="nl-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019BE6B4-A868-4A56-90BE-37221D4A00AB}"/>
              </a:ext>
            </a:extLst>
          </p:cNvPr>
          <p:cNvGrpSpPr/>
          <p:nvPr/>
        </p:nvGrpSpPr>
        <p:grpSpPr>
          <a:xfrm>
            <a:off x="526213" y="1811149"/>
            <a:ext cx="10981423" cy="4863097"/>
            <a:chOff x="454326" y="1825526"/>
            <a:chExt cx="10981423" cy="4863097"/>
          </a:xfrm>
        </p:grpSpPr>
        <p:pic>
          <p:nvPicPr>
            <p:cNvPr id="4" name="Afbeelding 4" descr="Afbeelding met persoon, zitten, vrouw, mobiele telefoon&#10;&#10;Beschrijving is gegenereerd met zeer hoge betrouwbaarheid">
              <a:extLst>
                <a:ext uri="{FF2B5EF4-FFF2-40B4-BE49-F238E27FC236}">
                  <a16:creationId xmlns:a16="http://schemas.microsoft.com/office/drawing/2014/main" id="{1B287FF1-45BF-4D1E-A974-23E858833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903" r="347" b="11273"/>
            <a:stretch/>
          </p:blipFill>
          <p:spPr>
            <a:xfrm>
              <a:off x="583720" y="1825526"/>
              <a:ext cx="4123437" cy="2355338"/>
            </a:xfrm>
            <a:prstGeom prst="rect">
              <a:avLst/>
            </a:prstGeom>
          </p:spPr>
        </p:pic>
        <p:pic>
          <p:nvPicPr>
            <p:cNvPr id="6" name="Afbeelding 6" descr="Afbeelding met persoon, binnen, man, dier&#10;&#10;Beschrijving is gegenereerd met zeer hoge betrouwbaarheid">
              <a:extLst>
                <a:ext uri="{FF2B5EF4-FFF2-40B4-BE49-F238E27FC236}">
                  <a16:creationId xmlns:a16="http://schemas.microsoft.com/office/drawing/2014/main" id="{E3C92039-C1EF-4D51-9068-3FEB996B3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6778" y="1933911"/>
              <a:ext cx="3648971" cy="1983761"/>
            </a:xfrm>
            <a:prstGeom prst="rect">
              <a:avLst/>
            </a:prstGeom>
          </p:spPr>
        </p:pic>
        <p:pic>
          <p:nvPicPr>
            <p:cNvPr id="8" name="Afbeelding 8" descr="Afbeelding met tekst, boek, vasthouden, tafel&#10;&#10;Beschrijving is gegenereerd met zeer hoge betrouwbaarheid">
              <a:extLst>
                <a:ext uri="{FF2B5EF4-FFF2-40B4-BE49-F238E27FC236}">
                  <a16:creationId xmlns:a16="http://schemas.microsoft.com/office/drawing/2014/main" id="{EB25EF70-D4A0-4E2C-9D72-AF74B91F0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3796" y="2294245"/>
              <a:ext cx="2743200" cy="4109812"/>
            </a:xfrm>
            <a:prstGeom prst="rect">
              <a:avLst/>
            </a:prstGeom>
          </p:spPr>
        </p:pic>
        <p:pic>
          <p:nvPicPr>
            <p:cNvPr id="10" name="Afbeelding 10" descr="Afbeelding met persoon, man, kostuum, staand&#10;&#10;Beschrijving is gegenereerd met zeer hoge betrouwbaarheid">
              <a:extLst>
                <a:ext uri="{FF2B5EF4-FFF2-40B4-BE49-F238E27FC236}">
                  <a16:creationId xmlns:a16="http://schemas.microsoft.com/office/drawing/2014/main" id="{E4950680-6329-4D6B-BDA1-04257ECA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326" y="4223791"/>
              <a:ext cx="4382216" cy="2464832"/>
            </a:xfrm>
            <a:prstGeom prst="rect">
              <a:avLst/>
            </a:prstGeom>
          </p:spPr>
        </p:pic>
        <p:pic>
          <p:nvPicPr>
            <p:cNvPr id="12" name="Afbeelding 12" descr="Afbeelding met microscoop, object, binnen, zwart&#10;&#10;Beschrijving is gegenereerd met zeer hoge betrouwbaarheid">
              <a:extLst>
                <a:ext uri="{FF2B5EF4-FFF2-40B4-BE49-F238E27FC236}">
                  <a16:creationId xmlns:a16="http://schemas.microsoft.com/office/drawing/2014/main" id="{E14C6D5D-86C6-49ED-845B-F5CD51D6BD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701" r="24607" b="694"/>
            <a:stretch/>
          </p:blipFill>
          <p:spPr>
            <a:xfrm>
              <a:off x="8117457" y="4096262"/>
              <a:ext cx="1393206" cy="2216767"/>
            </a:xfrm>
            <a:prstGeom prst="rect">
              <a:avLst/>
            </a:prstGeom>
          </p:spPr>
        </p:pic>
        <p:pic>
          <p:nvPicPr>
            <p:cNvPr id="14" name="Afbeelding 14" descr="Afbeelding met kat, zitten, zwart, dier&#10;&#10;Beschrijving is gegenereerd met zeer hoge betrouwbaarheid">
              <a:extLst>
                <a:ext uri="{FF2B5EF4-FFF2-40B4-BE49-F238E27FC236}">
                  <a16:creationId xmlns:a16="http://schemas.microsoft.com/office/drawing/2014/main" id="{33004A9E-2389-48F2-9375-F40CA9064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466" r="21989" b="667"/>
            <a:stretch/>
          </p:blipFill>
          <p:spPr>
            <a:xfrm>
              <a:off x="9770853" y="4137137"/>
              <a:ext cx="1551133" cy="2134984"/>
            </a:xfrm>
            <a:prstGeom prst="rect">
              <a:avLst/>
            </a:prstGeom>
          </p:spPr>
        </p:pic>
      </p:grpSp>
      <p:pic>
        <p:nvPicPr>
          <p:cNvPr id="3" name="Afbeelding 4" descr="Afbeelding met tekst, krant&#10;&#10;Beschrijving is gegenereerd met zeer hoge betrouwbaarheid">
            <a:extLst>
              <a:ext uri="{FF2B5EF4-FFF2-40B4-BE49-F238E27FC236}">
                <a16:creationId xmlns:a16="http://schemas.microsoft.com/office/drawing/2014/main" id="{4CE3617D-3F33-40BF-9A5F-C410619FC8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136" y="1708040"/>
            <a:ext cx="4511615" cy="22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C1C0F6A1-9391-4B34-97B2-D77AB4C26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701" y="-71887"/>
            <a:ext cx="8731341" cy="6927586"/>
          </a:xfr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3EE4282-E445-4858-9946-6742487C10C1}"/>
              </a:ext>
            </a:extLst>
          </p:cNvPr>
          <p:cNvSpPr txBox="1"/>
          <p:nvPr/>
        </p:nvSpPr>
        <p:spPr>
          <a:xfrm>
            <a:off x="6319387" y="63337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Kreta</a:t>
            </a:r>
          </a:p>
        </p:txBody>
      </p:sp>
    </p:spTree>
    <p:extLst>
      <p:ext uri="{BB962C8B-B14F-4D97-AF65-F5344CB8AC3E}">
        <p14:creationId xmlns:p14="http://schemas.microsoft.com/office/powerpoint/2010/main" val="10298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85AA62A-FBAF-496D-B094-D03AF3335E80}"/>
              </a:ext>
            </a:extLst>
          </p:cNvPr>
          <p:cNvSpPr txBox="1"/>
          <p:nvPr/>
        </p:nvSpPr>
        <p:spPr>
          <a:xfrm>
            <a:off x="4723501" y="29838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/>
          </a:p>
        </p:txBody>
      </p:sp>
      <p:pic>
        <p:nvPicPr>
          <p:cNvPr id="6" name="Afbeelding 7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43BAC917-491E-41C2-806D-20BA7857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4" y="-1629"/>
            <a:ext cx="8659090" cy="6861258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03C7102D-A09A-4465-813C-B2AD529C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14" y="6423747"/>
            <a:ext cx="273627" cy="217343"/>
          </a:xfrm>
          <a:prstGeom prst="rect">
            <a:avLst/>
          </a:prstGeo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D6CC916E-1170-4057-B5A9-5DD7D4D35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90" y="1718530"/>
            <a:ext cx="287482" cy="231198"/>
          </a:xfrm>
          <a:prstGeom prst="rect">
            <a:avLst/>
          </a:prstGeom>
        </p:spPr>
      </p:pic>
      <p:pic>
        <p:nvPicPr>
          <p:cNvPr id="14" name="Afbeelding 14">
            <a:extLst>
              <a:ext uri="{FF2B5EF4-FFF2-40B4-BE49-F238E27FC236}">
                <a16:creationId xmlns:a16="http://schemas.microsoft.com/office/drawing/2014/main" id="{17249B2C-DA9A-46DF-AA9D-133145185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68" y="4013057"/>
            <a:ext cx="287482" cy="231198"/>
          </a:xfrm>
          <a:prstGeom prst="rect">
            <a:avLst/>
          </a:prstGeom>
        </p:spPr>
      </p:pic>
      <p:pic>
        <p:nvPicPr>
          <p:cNvPr id="16" name="Afbeelding 16">
            <a:extLst>
              <a:ext uri="{FF2B5EF4-FFF2-40B4-BE49-F238E27FC236}">
                <a16:creationId xmlns:a16="http://schemas.microsoft.com/office/drawing/2014/main" id="{380568C4-5667-423A-B781-411E32C76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984" y="3726873"/>
            <a:ext cx="254577" cy="235527"/>
          </a:xfrm>
          <a:prstGeom prst="rect">
            <a:avLst/>
          </a:prstGeom>
        </p:spPr>
      </p:pic>
      <p:pic>
        <p:nvPicPr>
          <p:cNvPr id="18" name="Afbeelding 18">
            <a:extLst>
              <a:ext uri="{FF2B5EF4-FFF2-40B4-BE49-F238E27FC236}">
                <a16:creationId xmlns:a16="http://schemas.microsoft.com/office/drawing/2014/main" id="{EF3DD193-F0FB-44C8-9436-E3EF96607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27706" y="3351734"/>
            <a:ext cx="258041" cy="235527"/>
          </a:xfrm>
          <a:prstGeom prst="rect">
            <a:avLst/>
          </a:prstGeom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5FC86316-D18D-4C8A-A228-22DE1399EBAF}"/>
              </a:ext>
            </a:extLst>
          </p:cNvPr>
          <p:cNvCxnSpPr/>
          <p:nvPr/>
        </p:nvCxnSpPr>
        <p:spPr>
          <a:xfrm>
            <a:off x="4396154" y="1893277"/>
            <a:ext cx="961291" cy="1899137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43B6E993-4DC2-4C9E-B7C2-9DBCA3021F1A}"/>
              </a:ext>
            </a:extLst>
          </p:cNvPr>
          <p:cNvCxnSpPr/>
          <p:nvPr/>
        </p:nvCxnSpPr>
        <p:spPr>
          <a:xfrm flipH="1">
            <a:off x="4093552" y="1942368"/>
            <a:ext cx="257907" cy="2063261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CAD2CA55-FAE3-40AE-B6B7-5E1E50773AE5}"/>
              </a:ext>
            </a:extLst>
          </p:cNvPr>
          <p:cNvCxnSpPr/>
          <p:nvPr/>
        </p:nvCxnSpPr>
        <p:spPr>
          <a:xfrm>
            <a:off x="4107473" y="4218842"/>
            <a:ext cx="2344615" cy="222738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8C8D96A7-3F60-454E-A6EE-5EC1753534EB}"/>
              </a:ext>
            </a:extLst>
          </p:cNvPr>
          <p:cNvCxnSpPr/>
          <p:nvPr/>
        </p:nvCxnSpPr>
        <p:spPr>
          <a:xfrm>
            <a:off x="4707548" y="3564548"/>
            <a:ext cx="1524000" cy="2766646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534F-3B2F-49C4-9A6B-FC87AF3B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OEFENING 1</a:t>
            </a:r>
          </a:p>
        </p:txBody>
      </p:sp>
      <p:pic>
        <p:nvPicPr>
          <p:cNvPr id="4" name="Afbeelding 4" descr="Afbeelding met vogel, dier, buiten, bruin&#10;&#10;Beschrijving is gegenereerd met zeer hoge betrouwbaarheid">
            <a:extLst>
              <a:ext uri="{FF2B5EF4-FFF2-40B4-BE49-F238E27FC236}">
                <a16:creationId xmlns:a16="http://schemas.microsoft.com/office/drawing/2014/main" id="{8BF69724-3B28-4EEE-8262-77B19FF0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135" y="878456"/>
            <a:ext cx="3879011" cy="3879011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A3840B2-F3B0-4591-AE59-5E90E5A4D1C5}"/>
              </a:ext>
            </a:extLst>
          </p:cNvPr>
          <p:cNvCxnSpPr/>
          <p:nvPr/>
        </p:nvCxnSpPr>
        <p:spPr>
          <a:xfrm flipH="1" flipV="1">
            <a:off x="5273616" y="2434087"/>
            <a:ext cx="1644768" cy="149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6DFC1F1-AB96-493F-83F3-DCDC68865773}"/>
              </a:ext>
            </a:extLst>
          </p:cNvPr>
          <p:cNvCxnSpPr>
            <a:cxnSpLocks/>
          </p:cNvCxnSpPr>
          <p:nvPr/>
        </p:nvCxnSpPr>
        <p:spPr>
          <a:xfrm flipH="1">
            <a:off x="5460522" y="3460629"/>
            <a:ext cx="1774164" cy="138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9CBD16EF-4B4E-4E79-AB2F-9E1D3B520648}"/>
              </a:ext>
            </a:extLst>
          </p:cNvPr>
          <p:cNvSpPr txBox="1"/>
          <p:nvPr/>
        </p:nvSpPr>
        <p:spPr>
          <a:xfrm>
            <a:off x="4508740" y="2265872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mens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4A18A56-24F0-4DAA-A30F-D3D98A1DAC01}"/>
              </a:ext>
            </a:extLst>
          </p:cNvPr>
          <p:cNvSpPr txBox="1"/>
          <p:nvPr/>
        </p:nvSpPr>
        <p:spPr>
          <a:xfrm>
            <a:off x="4796287" y="3531079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vogel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4654BF9-5A72-45FC-B764-524EC7FD0680}"/>
              </a:ext>
            </a:extLst>
          </p:cNvPr>
          <p:cNvSpPr txBox="1"/>
          <p:nvPr/>
        </p:nvSpPr>
        <p:spPr>
          <a:xfrm>
            <a:off x="7349706" y="5193102"/>
            <a:ext cx="173678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 err="1">
                <a:latin typeface="Arial"/>
                <a:ea typeface="+mn-lt"/>
                <a:cs typeface="+mn-lt"/>
              </a:rPr>
              <a:t>ἁρ</a:t>
            </a:r>
            <a:r>
              <a:rPr lang="nl-NL" sz="2800" dirty="0">
                <a:latin typeface="Arial"/>
                <a:ea typeface="+mn-lt"/>
                <a:cs typeface="+mn-lt"/>
              </a:rPr>
              <a:t>π</a:t>
            </a:r>
            <a:r>
              <a:rPr lang="nl-NL" sz="2800" dirty="0" err="1">
                <a:latin typeface="Arial"/>
                <a:ea typeface="+mn-lt"/>
                <a:cs typeface="+mn-lt"/>
              </a:rPr>
              <a:t>υι</a:t>
            </a:r>
            <a:r>
              <a:rPr lang="nl-NL" sz="2800" dirty="0">
                <a:latin typeface="Arial"/>
                <a:ea typeface="+mn-lt"/>
                <a:cs typeface="+mn-lt"/>
              </a:rPr>
              <a:t>α</a:t>
            </a:r>
            <a:endParaRPr lang="nl-NL" dirty="0">
              <a:latin typeface="Arial"/>
            </a:endParaRPr>
          </a:p>
          <a:p>
            <a:endParaRPr lang="nl-NL" sz="2800"/>
          </a:p>
          <a:p>
            <a:pPr algn="l"/>
            <a:r>
              <a:rPr lang="nl-NL" sz="2800"/>
              <a:t>Harpij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F4B6E22-ED3F-4D9E-8B0D-4DE52684CDD5}"/>
              </a:ext>
            </a:extLst>
          </p:cNvPr>
          <p:cNvSpPr/>
          <p:nvPr/>
        </p:nvSpPr>
        <p:spPr>
          <a:xfrm>
            <a:off x="1368723" y="2080404"/>
            <a:ext cx="1509622" cy="26310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0070C0"/>
                </a:solidFill>
                <a:ea typeface="+mn-lt"/>
                <a:cs typeface="+mn-lt"/>
              </a:rPr>
              <a:t>ὁ</a:t>
            </a:r>
            <a:endParaRPr lang="nl-NL" sz="2800">
              <a:solidFill>
                <a:srgbClr val="0070C0"/>
              </a:solidFill>
            </a:endParaRPr>
          </a:p>
          <a:p>
            <a:pPr algn="ctr"/>
            <a:endParaRPr lang="nl-NL" sz="2800"/>
          </a:p>
          <a:p>
            <a:pPr algn="ctr"/>
            <a:r>
              <a:rPr lang="nl-NL" sz="2800">
                <a:solidFill>
                  <a:srgbClr val="FF0000"/>
                </a:solidFill>
                <a:ea typeface="+mn-lt"/>
                <a:cs typeface="+mn-lt"/>
              </a:rPr>
              <a:t>ἡ</a:t>
            </a:r>
            <a:endParaRPr lang="nl-NL" sz="2800">
              <a:solidFill>
                <a:srgbClr val="FF0000"/>
              </a:solidFill>
            </a:endParaRPr>
          </a:p>
          <a:p>
            <a:pPr algn="ctr"/>
            <a:endParaRPr lang="nl-NL" sz="2800"/>
          </a:p>
          <a:p>
            <a:pPr algn="ctr"/>
            <a:r>
              <a:rPr lang="nl-NL" sz="2800">
                <a:solidFill>
                  <a:srgbClr val="00B050"/>
                </a:solidFill>
                <a:ea typeface="+mn-lt"/>
                <a:cs typeface="+mn-lt"/>
              </a:rPr>
              <a:t>το</a:t>
            </a:r>
            <a:endParaRPr lang="nl-NL" sz="2800">
              <a:solidFill>
                <a:srgbClr val="00B05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0A9A35F-3F27-4BAF-AA44-29E679ACA782}"/>
              </a:ext>
            </a:extLst>
          </p:cNvPr>
          <p:cNvSpPr txBox="1"/>
          <p:nvPr/>
        </p:nvSpPr>
        <p:spPr>
          <a:xfrm>
            <a:off x="6840748" y="5187351"/>
            <a:ext cx="557842" cy="1399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TW Cen MT"/>
                <a:ea typeface="+mn-lt"/>
                <a:cs typeface="+mn-lt"/>
              </a:rPr>
              <a:t>ἡ</a:t>
            </a:r>
            <a:endParaRPr lang="nl-NL"/>
          </a:p>
          <a:p>
            <a:pPr algn="l"/>
            <a:endParaRPr lang="nl-NL" sz="2800"/>
          </a:p>
          <a:p>
            <a:r>
              <a:rPr lang="nl-NL" sz="280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42867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2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ACAD8293-1D68-43BE-9CF4-3AFA586A4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211" y="1"/>
            <a:ext cx="8668634" cy="6863541"/>
          </a:xfr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9169308-DF2B-4AB9-94A6-EFAF7B80BD4C}"/>
              </a:ext>
            </a:extLst>
          </p:cNvPr>
          <p:cNvSpPr txBox="1"/>
          <p:nvPr/>
        </p:nvSpPr>
        <p:spPr>
          <a:xfrm>
            <a:off x="4536831" y="2754923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6000" dirty="0"/>
              <a:t>.</a:t>
            </a:r>
            <a:r>
              <a:rPr lang="nl-NL" sz="2400" dirty="0"/>
              <a:t>Delphi</a:t>
            </a:r>
          </a:p>
        </p:txBody>
      </p:sp>
    </p:spTree>
    <p:extLst>
      <p:ext uri="{BB962C8B-B14F-4D97-AF65-F5344CB8AC3E}">
        <p14:creationId xmlns:p14="http://schemas.microsoft.com/office/powerpoint/2010/main" val="1933714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59257-3CCE-468B-AAA2-626A41B4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10" descr="Afbeelding met berg, buiten, gras, heuvel&#10;&#10;Beschrijving is gegenereerd met zeer hoge betrouwbaarheid">
            <a:extLst>
              <a:ext uri="{FF2B5EF4-FFF2-40B4-BE49-F238E27FC236}">
                <a16:creationId xmlns:a16="http://schemas.microsoft.com/office/drawing/2014/main" id="{9DAEDF31-29A2-4D4C-AFE1-3792C7AE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" y="-560717"/>
            <a:ext cx="12191937" cy="8192158"/>
          </a:xfr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8C0CBEBE-4D73-4215-A4C2-E754A7FD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7" y="3435291"/>
            <a:ext cx="1619250" cy="4429125"/>
          </a:xfrm>
          <a:prstGeom prst="rect">
            <a:avLst/>
          </a:prstGeom>
        </p:spPr>
      </p:pic>
      <p:pic>
        <p:nvPicPr>
          <p:cNvPr id="14" name="Afbeelding 14" descr="Afbeelding met licht&#10;&#10;Beschrijving is gegenereerd met zeer hoge betrouwbaarheid">
            <a:extLst>
              <a:ext uri="{FF2B5EF4-FFF2-40B4-BE49-F238E27FC236}">
                <a16:creationId xmlns:a16="http://schemas.microsoft.com/office/drawing/2014/main" id="{58601307-90D2-468F-9701-E904EDB71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184" y="3434392"/>
            <a:ext cx="1714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06B49-04C1-4CE0-AABD-7A15EB66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005" y="2836047"/>
            <a:ext cx="9720072" cy="1499616"/>
          </a:xfrm>
        </p:spPr>
        <p:txBody>
          <a:bodyPr>
            <a:normAutofit/>
          </a:bodyPr>
          <a:lstStyle/>
          <a:p>
            <a:r>
              <a:rPr lang="nl-NL" sz="6600" dirty="0"/>
              <a:t>Apollo</a:t>
            </a:r>
          </a:p>
        </p:txBody>
      </p:sp>
      <p:pic>
        <p:nvPicPr>
          <p:cNvPr id="6" name="Afbeelding 6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54AA9E63-26E7-422B-8C31-8E87B0303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040" y="2412463"/>
            <a:ext cx="1496157" cy="2469173"/>
          </a:xfrm>
        </p:spPr>
      </p:pic>
    </p:spTree>
    <p:extLst>
      <p:ext uri="{BB962C8B-B14F-4D97-AF65-F5344CB8AC3E}">
        <p14:creationId xmlns:p14="http://schemas.microsoft.com/office/powerpoint/2010/main" val="241375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CF020-8C3F-4B49-8CF9-EE98AAB1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orakel van delphi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1355B-F967-466F-AE05-A411C636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NL">
                <a:ea typeface="+mn-lt"/>
                <a:cs typeface="+mn-lt"/>
                <a:hlinkClick r:id="rId2"/>
              </a:rPr>
              <a:t>https://schooltv.nl/video/het-orakel-van-delphi-voorspellingen-bij-de-oude-grieken/?fbclid=IwAR3oWY2sGOgrUq9U-tW6lp5DlhGf3MC3FB4w0H7vIDndC9npcPYczE-uKZc</a:t>
            </a:r>
            <a:r>
              <a:rPr lang="nl-NL">
                <a:ea typeface="+mn-lt"/>
                <a:cs typeface="+mn-lt"/>
              </a:rPr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01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65DB3-7F8F-4465-95FC-FA4B366A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hebben jullie gezien?</a:t>
            </a:r>
          </a:p>
        </p:txBody>
      </p:sp>
      <p:pic>
        <p:nvPicPr>
          <p:cNvPr id="4" name="Afbeelding 4" descr="Afbeelding met vasthouden, staand, zitten, rood&#10;&#10;Beschrijving is gegenereerd met zeer hoge betrouwbaarheid">
            <a:extLst>
              <a:ext uri="{FF2B5EF4-FFF2-40B4-BE49-F238E27FC236}">
                <a16:creationId xmlns:a16="http://schemas.microsoft.com/office/drawing/2014/main" id="{36EC7A15-FD2A-4CD4-9D60-FFFA7CAE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9059" y="3444"/>
            <a:ext cx="5115003" cy="10385007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B9A351B-AD35-4B60-8AC7-7BD66EF6807D}"/>
              </a:ext>
            </a:extLst>
          </p:cNvPr>
          <p:cNvSpPr txBox="1"/>
          <p:nvPr/>
        </p:nvSpPr>
        <p:spPr>
          <a:xfrm>
            <a:off x="8591908" y="4853798"/>
            <a:ext cx="211059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>
                <a:ea typeface="+mn-lt"/>
                <a:cs typeface="+mn-lt"/>
              </a:rPr>
              <a:t>ἡ </a:t>
            </a:r>
            <a:r>
              <a:rPr lang="nl-NL" sz="4000">
                <a:latin typeface="Arial"/>
                <a:ea typeface="+mn-lt"/>
                <a:cs typeface="Arial"/>
              </a:rPr>
              <a:t>πυθια</a:t>
            </a:r>
            <a:endParaRPr lang="nl-NL"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0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4F3E4-51A7-4B25-91B7-89DF6519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SPELREGELS</a:t>
            </a:r>
          </a:p>
        </p:txBody>
      </p:sp>
      <p:pic>
        <p:nvPicPr>
          <p:cNvPr id="4" name="Afbeelding 4" descr="Afbeelding met voedsel&#10;&#10;Beschrijving is gegenereerd met zeer hoge betrouwbaarheid">
            <a:extLst>
              <a:ext uri="{FF2B5EF4-FFF2-40B4-BE49-F238E27FC236}">
                <a16:creationId xmlns:a16="http://schemas.microsoft.com/office/drawing/2014/main" id="{A8FD207C-3E8F-47B9-8DD9-74D58DBF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38" y="1875976"/>
            <a:ext cx="1976527" cy="237280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DE97F5-BB8E-4D3C-9EF8-9B8721FDA290}"/>
              </a:ext>
            </a:extLst>
          </p:cNvPr>
          <p:cNvSpPr txBox="1"/>
          <p:nvPr/>
        </p:nvSpPr>
        <p:spPr>
          <a:xfrm>
            <a:off x="856890" y="4264324"/>
            <a:ext cx="305950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 err="1"/>
              <a:t>Athena</a:t>
            </a:r>
            <a:r>
              <a:rPr lang="nl-NL" sz="2400" dirty="0"/>
              <a:t>-kaartje nemen</a:t>
            </a:r>
          </a:p>
          <a:p>
            <a:endParaRPr lang="nl-NL" sz="2400" dirty="0"/>
          </a:p>
          <a:p>
            <a:r>
              <a:rPr lang="nl-NL" sz="2400" dirty="0"/>
              <a:t>       3 vakjes vooruit</a:t>
            </a:r>
          </a:p>
          <a:p>
            <a:endParaRPr lang="nl-NL" sz="2400" dirty="0"/>
          </a:p>
          <a:p>
            <a:r>
              <a:rPr lang="nl-NL" sz="2400" dirty="0"/>
              <a:t>       Blijven staan</a:t>
            </a:r>
          </a:p>
        </p:txBody>
      </p:sp>
      <p:pic>
        <p:nvPicPr>
          <p:cNvPr id="8" name="Afbeelding 6" descr="Afbeelding met tekening, klok&#10;&#10;Beschrijving is gegenereerd met zeer hoge betrouwbaarheid">
            <a:extLst>
              <a:ext uri="{FF2B5EF4-FFF2-40B4-BE49-F238E27FC236}">
                <a16:creationId xmlns:a16="http://schemas.microsoft.com/office/drawing/2014/main" id="{19F6B019-7035-4BBC-92D5-557353CD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90" y="4731587"/>
            <a:ext cx="787880" cy="773503"/>
          </a:xfrm>
          <a:prstGeom prst="rect">
            <a:avLst/>
          </a:prstGeom>
        </p:spPr>
      </p:pic>
      <p:pic>
        <p:nvPicPr>
          <p:cNvPr id="10" name="Afbeelding 7" descr="Afbeelding met klok, tekening&#10;&#10;Beschrijving is gegenereerd met zeer hoge betrouwbaarheid">
            <a:extLst>
              <a:ext uri="{FF2B5EF4-FFF2-40B4-BE49-F238E27FC236}">
                <a16:creationId xmlns:a16="http://schemas.microsoft.com/office/drawing/2014/main" id="{3B30DB73-3F43-4E17-9B67-9D1B56DF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81" y="5641395"/>
            <a:ext cx="802256" cy="751058"/>
          </a:xfrm>
          <a:prstGeom prst="rect">
            <a:avLst/>
          </a:prstGeom>
        </p:spPr>
      </p:pic>
      <p:pic>
        <p:nvPicPr>
          <p:cNvPr id="11" name="Afbeelding 11" descr="Afbeelding met foto, monitor, scherm, televisie&#10;&#10;Beschrijving is gegenereerd met zeer hoge betrouwbaarheid">
            <a:extLst>
              <a:ext uri="{FF2B5EF4-FFF2-40B4-BE49-F238E27FC236}">
                <a16:creationId xmlns:a16="http://schemas.microsoft.com/office/drawing/2014/main" id="{F0869A2D-4F5E-434A-ADC9-08A14EB44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349" y="1660584"/>
            <a:ext cx="2296962" cy="26885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77682E4-EBF6-480D-BD34-114CFAEEB4BE}"/>
              </a:ext>
            </a:extLst>
          </p:cNvPr>
          <p:cNvSpPr txBox="1"/>
          <p:nvPr/>
        </p:nvSpPr>
        <p:spPr>
          <a:xfrm>
            <a:off x="4681267" y="4264323"/>
            <a:ext cx="324640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/>
              <a:t>Neem 1 orakelkaartje en houd het bij</a:t>
            </a:r>
            <a:endParaRPr lang="nl-NL" dirty="0"/>
          </a:p>
        </p:txBody>
      </p:sp>
      <p:pic>
        <p:nvPicPr>
          <p:cNvPr id="14" name="Afbeelding 14" descr="Afbeelding met foto, voedsel&#10;&#10;Beschrijving is gegenereerd met zeer hoge betrouwbaarheid">
            <a:extLst>
              <a:ext uri="{FF2B5EF4-FFF2-40B4-BE49-F238E27FC236}">
                <a16:creationId xmlns:a16="http://schemas.microsoft.com/office/drawing/2014/main" id="{C94B85A4-6678-4714-A645-E2A099DFF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819" y="1760957"/>
            <a:ext cx="2144023" cy="247344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63B33A0-216C-473D-9974-2D92602CD371}"/>
              </a:ext>
            </a:extLst>
          </p:cNvPr>
          <p:cNvSpPr txBox="1"/>
          <p:nvPr/>
        </p:nvSpPr>
        <p:spPr>
          <a:xfrm>
            <a:off x="8448134" y="4249945"/>
            <a:ext cx="35483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/>
              <a:t>Geef 1 orakelkaartje af</a:t>
            </a:r>
          </a:p>
        </p:txBody>
      </p:sp>
    </p:spTree>
    <p:extLst>
      <p:ext uri="{BB962C8B-B14F-4D97-AF65-F5344CB8AC3E}">
        <p14:creationId xmlns:p14="http://schemas.microsoft.com/office/powerpoint/2010/main" val="59602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02F2A-5088-46E8-9105-14715624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SPELREGELS BORDSPEL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FEAFFA-6AAF-40C5-B821-CB115387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De jongste persoon begint, en daarna mag de persoon links van jou. Je gooit met de dobbelsteen, en gaat zo veel vakjes vooruit.</a:t>
            </a:r>
          </a:p>
          <a:p>
            <a:pPr marL="0" indent="0">
              <a:buNone/>
            </a:pPr>
            <a:r>
              <a:rPr lang="nl-NL" dirty="0"/>
              <a:t>Als je op een vakje met </a:t>
            </a:r>
            <a:r>
              <a:rPr lang="nl-NL" b="1" dirty="0" err="1"/>
              <a:t>Athena</a:t>
            </a:r>
            <a:r>
              <a:rPr lang="nl-NL" dirty="0"/>
              <a:t> staat, moet je een vraag beantwoorden. De persoon links van jou neemt de vraag, en leest die voor. Als je het juist hebt, mag je drie vakjes naar voren.</a:t>
            </a:r>
          </a:p>
          <a:p>
            <a:pPr marL="0" indent="0">
              <a:buNone/>
            </a:pPr>
            <a:r>
              <a:rPr lang="nl-NL" dirty="0"/>
              <a:t>Als je op een vakje met een </a:t>
            </a:r>
            <a:r>
              <a:rPr lang="nl-NL" b="1" dirty="0" err="1"/>
              <a:t>Pythia</a:t>
            </a:r>
            <a:r>
              <a:rPr lang="nl-NL" dirty="0"/>
              <a:t> komt, mag je een orakelkaartje nemen. </a:t>
            </a:r>
          </a:p>
          <a:p>
            <a:pPr marL="0" indent="0">
              <a:buNone/>
            </a:pPr>
            <a:r>
              <a:rPr lang="nl-NL" dirty="0"/>
              <a:t>Als je op een vakje met een </a:t>
            </a:r>
            <a:r>
              <a:rPr lang="nl-NL" b="1" dirty="0"/>
              <a:t>monster</a:t>
            </a:r>
            <a:r>
              <a:rPr lang="nl-NL" dirty="0"/>
              <a:t> komt, moet je een orakelkaartje terugleggen.</a:t>
            </a:r>
          </a:p>
          <a:p>
            <a:pPr marL="0" indent="0">
              <a:buNone/>
            </a:pPr>
            <a:r>
              <a:rPr lang="nl-NL" dirty="0"/>
              <a:t>Wie het meeste orakelkaartjes heeft, wint.</a:t>
            </a:r>
          </a:p>
        </p:txBody>
      </p:sp>
    </p:spTree>
    <p:extLst>
      <p:ext uri="{BB962C8B-B14F-4D97-AF65-F5344CB8AC3E}">
        <p14:creationId xmlns:p14="http://schemas.microsoft.com/office/powerpoint/2010/main" val="207817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07CC8-65C8-442E-9C84-1BEEE648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02" y="498952"/>
            <a:ext cx="9720072" cy="1499616"/>
          </a:xfrm>
        </p:spPr>
        <p:txBody>
          <a:bodyPr/>
          <a:lstStyle/>
          <a:p>
            <a:r>
              <a:rPr lang="nl-NL"/>
              <a:t>EEN VOORSPELLING</a:t>
            </a:r>
          </a:p>
        </p:txBody>
      </p:sp>
      <p:pic>
        <p:nvPicPr>
          <p:cNvPr id="5" name="Afbeelding 5" descr="Afbeelding met tekst, boek, zitten, klein&#10;&#10;Beschrijving is gegenereerd met zeer hoge betrouwbaarheid">
            <a:extLst>
              <a:ext uri="{FF2B5EF4-FFF2-40B4-BE49-F238E27FC236}">
                <a16:creationId xmlns:a16="http://schemas.microsoft.com/office/drawing/2014/main" id="{91945452-6262-42E8-A299-E32968F7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3" t="89" r="10208" b="-266"/>
          <a:stretch/>
        </p:blipFill>
        <p:spPr>
          <a:xfrm>
            <a:off x="1672535" y="1792626"/>
            <a:ext cx="3424682" cy="412582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E6596A5-2239-4A48-AED3-A330D167E4BD}"/>
              </a:ext>
            </a:extLst>
          </p:cNvPr>
          <p:cNvSpPr txBox="1"/>
          <p:nvPr/>
        </p:nvSpPr>
        <p:spPr>
          <a:xfrm>
            <a:off x="2467155" y="5874589"/>
            <a:ext cx="3447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600" dirty="0" smtClean="0"/>
              <a:t>ὁ </a:t>
            </a:r>
            <a:r>
              <a:rPr lang="nl-NL" sz="3600" dirty="0" err="1" smtClean="0"/>
              <a:t>κροισος</a:t>
            </a:r>
            <a:endParaRPr lang="nl-NL" sz="3600" dirty="0"/>
          </a:p>
        </p:txBody>
      </p:sp>
      <p:pic>
        <p:nvPicPr>
          <p:cNvPr id="4" name="Afbeelding 5" descr="Afbeelding met persoon, mensen, vasthouden, man&#10;&#10;Beschrijving is gegenereerd met zeer hoge betrouwbaarheid">
            <a:extLst>
              <a:ext uri="{FF2B5EF4-FFF2-40B4-BE49-F238E27FC236}">
                <a16:creationId xmlns:a16="http://schemas.microsoft.com/office/drawing/2014/main" id="{8C4422FB-A4A5-454E-B17B-929C0498F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098" y="1656991"/>
            <a:ext cx="3404558" cy="424850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57F22B0-4B46-4B60-B247-03926D610BBB}"/>
              </a:ext>
            </a:extLst>
          </p:cNvPr>
          <p:cNvSpPr txBox="1"/>
          <p:nvPr/>
        </p:nvSpPr>
        <p:spPr>
          <a:xfrm>
            <a:off x="7456098" y="5831456"/>
            <a:ext cx="3447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/>
              <a:t>de Perzen</a:t>
            </a:r>
          </a:p>
        </p:txBody>
      </p:sp>
    </p:spTree>
    <p:extLst>
      <p:ext uri="{BB962C8B-B14F-4D97-AF65-F5344CB8AC3E}">
        <p14:creationId xmlns:p14="http://schemas.microsoft.com/office/powerpoint/2010/main" val="3065118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869F70B5-AF49-4FBC-99C1-212FA5872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317" y="249687"/>
            <a:ext cx="10256448" cy="6269426"/>
          </a:xfrm>
        </p:spPr>
      </p:pic>
    </p:spTree>
    <p:extLst>
      <p:ext uri="{BB962C8B-B14F-4D97-AF65-F5344CB8AC3E}">
        <p14:creationId xmlns:p14="http://schemas.microsoft.com/office/powerpoint/2010/main" val="261705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07CC8-65C8-442E-9C84-1BEEE648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02" y="498952"/>
            <a:ext cx="9720072" cy="1499616"/>
          </a:xfrm>
        </p:spPr>
        <p:txBody>
          <a:bodyPr/>
          <a:lstStyle/>
          <a:p>
            <a:r>
              <a:rPr lang="nl-NL"/>
              <a:t>EEN VOORSPELLING</a:t>
            </a:r>
          </a:p>
        </p:txBody>
      </p:sp>
      <p:pic>
        <p:nvPicPr>
          <p:cNvPr id="5" name="Afbeelding 5" descr="Afbeelding met tekst, boek, zitten, klein&#10;&#10;Beschrijving is gegenereerd met zeer hoge betrouwbaarheid">
            <a:extLst>
              <a:ext uri="{FF2B5EF4-FFF2-40B4-BE49-F238E27FC236}">
                <a16:creationId xmlns:a16="http://schemas.microsoft.com/office/drawing/2014/main" id="{91945452-6262-42E8-A299-E32968F7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3" t="89" r="10208" b="-266"/>
          <a:stretch/>
        </p:blipFill>
        <p:spPr>
          <a:xfrm>
            <a:off x="1672535" y="1792626"/>
            <a:ext cx="3424682" cy="412582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994420D-E7DC-4E81-B848-87F5A22E3C9A}"/>
              </a:ext>
            </a:extLst>
          </p:cNvPr>
          <p:cNvSpPr txBox="1"/>
          <p:nvPr/>
        </p:nvSpPr>
        <p:spPr>
          <a:xfrm>
            <a:off x="2467155" y="5874589"/>
            <a:ext cx="20818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600" dirty="0" smtClean="0"/>
              <a:t>ὁ </a:t>
            </a:r>
            <a:r>
              <a:rPr lang="nl-NL" sz="3600" dirty="0" err="1" smtClean="0"/>
              <a:t>κροισος</a:t>
            </a:r>
            <a:endParaRPr lang="nl-NL" sz="3600" dirty="0"/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B3D4CCB3-FF6B-4B8E-A109-03EB31957E7E}"/>
              </a:ext>
            </a:extLst>
          </p:cNvPr>
          <p:cNvSpPr/>
          <p:nvPr/>
        </p:nvSpPr>
        <p:spPr>
          <a:xfrm>
            <a:off x="6904007" y="189694"/>
            <a:ext cx="3694979" cy="32061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chemeClr val="tx1"/>
                </a:solidFill>
              </a:rPr>
              <a:t>???</a:t>
            </a:r>
          </a:p>
        </p:txBody>
      </p:sp>
      <p:pic>
        <p:nvPicPr>
          <p:cNvPr id="4" name="Afbeelding 4" descr="Afbeelding met vasthouden, staand, zitten, rood&#10;&#10;Beschrijving is gegenereerd met zeer hoge betrouwbaarheid">
            <a:extLst>
              <a:ext uri="{FF2B5EF4-FFF2-40B4-BE49-F238E27FC236}">
                <a16:creationId xmlns:a16="http://schemas.microsoft.com/office/drawing/2014/main" id="{04A5EDBD-2C04-4035-9016-6815631F9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1" t="-50" r="160" b="65966"/>
          <a:stretch/>
        </p:blipFill>
        <p:spPr>
          <a:xfrm>
            <a:off x="6575852" y="3939397"/>
            <a:ext cx="3341229" cy="2334139"/>
          </a:xfrm>
        </p:spPr>
      </p:pic>
    </p:spTree>
    <p:extLst>
      <p:ext uri="{BB962C8B-B14F-4D97-AF65-F5344CB8AC3E}">
        <p14:creationId xmlns:p14="http://schemas.microsoft.com/office/powerpoint/2010/main" val="286404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F379-4882-4DD6-A53E-3D00A1BC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OEFENING 1</a:t>
            </a:r>
          </a:p>
        </p:txBody>
      </p:sp>
      <p:pic>
        <p:nvPicPr>
          <p:cNvPr id="4" name="Afbeelding 4" descr="Afbeelding met buiten, water, man, hond&#10;&#10;Beschrijving is gegenereerd met zeer hoge betrouwbaarheid">
            <a:extLst>
              <a:ext uri="{FF2B5EF4-FFF2-40B4-BE49-F238E27FC236}">
                <a16:creationId xmlns:a16="http://schemas.microsoft.com/office/drawing/2014/main" id="{62B5EB28-B8A8-4188-9938-20D52D698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7812" y="891396"/>
            <a:ext cx="4066930" cy="4022725"/>
          </a:xfr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FC3A772-EF96-4E18-A5D2-E604B31ED84E}"/>
              </a:ext>
            </a:extLst>
          </p:cNvPr>
          <p:cNvCxnSpPr/>
          <p:nvPr/>
        </p:nvCxnSpPr>
        <p:spPr>
          <a:xfrm>
            <a:off x="8773064" y="3345610"/>
            <a:ext cx="1777043" cy="8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7B2BE1E-1631-44BF-8485-B22D87C99F8B}"/>
              </a:ext>
            </a:extLst>
          </p:cNvPr>
          <p:cNvCxnSpPr/>
          <p:nvPr/>
        </p:nvCxnSpPr>
        <p:spPr>
          <a:xfrm flipV="1">
            <a:off x="8623540" y="1982638"/>
            <a:ext cx="1877684" cy="221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B97C82FE-6C07-4E99-87FA-4F622C5BF5F4}"/>
              </a:ext>
            </a:extLst>
          </p:cNvPr>
          <p:cNvSpPr txBox="1"/>
          <p:nvPr/>
        </p:nvSpPr>
        <p:spPr>
          <a:xfrm>
            <a:off x="10561608" y="1791419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mens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9B0CC7B-197F-4527-8B17-DF0F5E6FEB5E}"/>
              </a:ext>
            </a:extLst>
          </p:cNvPr>
          <p:cNvSpPr txBox="1"/>
          <p:nvPr/>
        </p:nvSpPr>
        <p:spPr>
          <a:xfrm>
            <a:off x="10598989" y="3151517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paard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796C151-5736-46F9-9FEC-2C0AD56342ED}"/>
              </a:ext>
            </a:extLst>
          </p:cNvPr>
          <p:cNvSpPr txBox="1"/>
          <p:nvPr/>
        </p:nvSpPr>
        <p:spPr>
          <a:xfrm>
            <a:off x="7349706" y="5193102"/>
            <a:ext cx="226874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 err="1">
                <a:ea typeface="+mn-lt"/>
                <a:cs typeface="+mn-lt"/>
              </a:rPr>
              <a:t>κεντ</a:t>
            </a:r>
            <a:r>
              <a:rPr lang="nl-NL" sz="2800" dirty="0">
                <a:ea typeface="+mn-lt"/>
                <a:cs typeface="+mn-lt"/>
              </a:rPr>
              <a:t>α</a:t>
            </a:r>
            <a:r>
              <a:rPr lang="nl-NL" sz="2800" dirty="0" err="1">
                <a:ea typeface="+mn-lt"/>
                <a:cs typeface="+mn-lt"/>
              </a:rPr>
              <a:t>υρος</a:t>
            </a:r>
            <a:endParaRPr lang="nl-NL" dirty="0" err="1"/>
          </a:p>
          <a:p>
            <a:endParaRPr lang="nl-NL" sz="2800"/>
          </a:p>
          <a:p>
            <a:pPr algn="l"/>
            <a:r>
              <a:rPr lang="nl-NL" sz="2800"/>
              <a:t>Centaur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C95F973-348A-4A86-AACC-088F63D10790}"/>
              </a:ext>
            </a:extLst>
          </p:cNvPr>
          <p:cNvSpPr/>
          <p:nvPr/>
        </p:nvSpPr>
        <p:spPr>
          <a:xfrm>
            <a:off x="1368723" y="2080404"/>
            <a:ext cx="1509622" cy="26310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0070C0"/>
                </a:solidFill>
                <a:ea typeface="+mn-lt"/>
                <a:cs typeface="+mn-lt"/>
              </a:rPr>
              <a:t>ὁ</a:t>
            </a:r>
            <a:endParaRPr lang="nl-NL" sz="2800">
              <a:solidFill>
                <a:srgbClr val="0070C0"/>
              </a:solidFill>
            </a:endParaRPr>
          </a:p>
          <a:p>
            <a:pPr algn="ctr"/>
            <a:endParaRPr lang="nl-NL" sz="2800"/>
          </a:p>
          <a:p>
            <a:pPr algn="ctr"/>
            <a:r>
              <a:rPr lang="nl-NL" sz="2800">
                <a:solidFill>
                  <a:srgbClr val="FF0000"/>
                </a:solidFill>
                <a:ea typeface="+mn-lt"/>
                <a:cs typeface="+mn-lt"/>
              </a:rPr>
              <a:t>ἡ</a:t>
            </a:r>
            <a:endParaRPr lang="nl-NL" sz="2800">
              <a:solidFill>
                <a:srgbClr val="FF0000"/>
              </a:solidFill>
            </a:endParaRPr>
          </a:p>
          <a:p>
            <a:pPr algn="ctr"/>
            <a:endParaRPr lang="nl-NL" sz="2800"/>
          </a:p>
          <a:p>
            <a:pPr algn="ctr"/>
            <a:r>
              <a:rPr lang="nl-NL" sz="2800">
                <a:solidFill>
                  <a:srgbClr val="00B050"/>
                </a:solidFill>
                <a:ea typeface="+mn-lt"/>
                <a:cs typeface="+mn-lt"/>
              </a:rPr>
              <a:t>το</a:t>
            </a:r>
            <a:endParaRPr lang="nl-NL" sz="2800">
              <a:solidFill>
                <a:srgbClr val="00B05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57B1C1C-F9AB-4BEA-B861-713CD53C5C91}"/>
              </a:ext>
            </a:extLst>
          </p:cNvPr>
          <p:cNvSpPr txBox="1"/>
          <p:nvPr/>
        </p:nvSpPr>
        <p:spPr>
          <a:xfrm>
            <a:off x="6840748" y="5187351"/>
            <a:ext cx="557842" cy="1399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>
                <a:solidFill>
                  <a:srgbClr val="0070C0"/>
                </a:solidFill>
                <a:latin typeface="TW Cen MT"/>
                <a:ea typeface="+mn-lt"/>
                <a:cs typeface="+mn-lt"/>
              </a:rPr>
              <a:t>ὁ</a:t>
            </a:r>
            <a:endParaRPr lang="nl-NL"/>
          </a:p>
          <a:p>
            <a:pPr algn="l"/>
            <a:endParaRPr lang="nl-NL" sz="2800"/>
          </a:p>
          <a:p>
            <a:r>
              <a:rPr lang="nl-NL" sz="280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9636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07CC8-65C8-442E-9C84-1BEEE648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02" y="498952"/>
            <a:ext cx="9720072" cy="1499616"/>
          </a:xfrm>
        </p:spPr>
        <p:txBody>
          <a:bodyPr/>
          <a:lstStyle/>
          <a:p>
            <a:r>
              <a:rPr lang="nl-NL"/>
              <a:t>EEN VOORSPELLING</a:t>
            </a:r>
          </a:p>
        </p:txBody>
      </p:sp>
      <p:pic>
        <p:nvPicPr>
          <p:cNvPr id="5" name="Afbeelding 5" descr="Afbeelding met tekst, boek, zitten, klein&#10;&#10;Beschrijving is gegenereerd met zeer hoge betrouwbaarheid">
            <a:extLst>
              <a:ext uri="{FF2B5EF4-FFF2-40B4-BE49-F238E27FC236}">
                <a16:creationId xmlns:a16="http://schemas.microsoft.com/office/drawing/2014/main" id="{91945452-6262-42E8-A299-E32968F7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3" t="89" r="10208" b="-266"/>
          <a:stretch/>
        </p:blipFill>
        <p:spPr>
          <a:xfrm>
            <a:off x="1672535" y="1792626"/>
            <a:ext cx="3424682" cy="412582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994420D-E7DC-4E81-B848-87F5A22E3C9A}"/>
              </a:ext>
            </a:extLst>
          </p:cNvPr>
          <p:cNvSpPr txBox="1"/>
          <p:nvPr/>
        </p:nvSpPr>
        <p:spPr>
          <a:xfrm>
            <a:off x="2467155" y="5874589"/>
            <a:ext cx="20818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600" dirty="0" smtClean="0"/>
              <a:t>ὁ </a:t>
            </a:r>
            <a:r>
              <a:rPr lang="nl-NL" sz="3600" dirty="0" err="1" smtClean="0"/>
              <a:t>κροισος</a:t>
            </a:r>
            <a:endParaRPr lang="nl-NL" sz="3600" dirty="0"/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B3D4CCB3-FF6B-4B8E-A109-03EB31957E7E}"/>
              </a:ext>
            </a:extLst>
          </p:cNvPr>
          <p:cNvSpPr/>
          <p:nvPr/>
        </p:nvSpPr>
        <p:spPr>
          <a:xfrm>
            <a:off x="6904007" y="189694"/>
            <a:ext cx="3694979" cy="320615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chemeClr val="tx1"/>
                </a:solidFill>
              </a:rPr>
              <a:t>Een groot rijk zal ten onder gaan.</a:t>
            </a:r>
          </a:p>
        </p:txBody>
      </p:sp>
      <p:pic>
        <p:nvPicPr>
          <p:cNvPr id="4" name="Afbeelding 4" descr="Afbeelding met vasthouden, staand, zitten, rood&#10;&#10;Beschrijving is gegenereerd met zeer hoge betrouwbaarheid">
            <a:extLst>
              <a:ext uri="{FF2B5EF4-FFF2-40B4-BE49-F238E27FC236}">
                <a16:creationId xmlns:a16="http://schemas.microsoft.com/office/drawing/2014/main" id="{04A5EDBD-2C04-4035-9016-6815631F9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1" t="-50" r="160" b="65966"/>
          <a:stretch/>
        </p:blipFill>
        <p:spPr>
          <a:xfrm>
            <a:off x="6575852" y="3939397"/>
            <a:ext cx="3341229" cy="2334139"/>
          </a:xfrm>
        </p:spPr>
      </p:pic>
    </p:spTree>
    <p:extLst>
      <p:ext uri="{BB962C8B-B14F-4D97-AF65-F5344CB8AC3E}">
        <p14:creationId xmlns:p14="http://schemas.microsoft.com/office/powerpoint/2010/main" val="2189807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59257-3CCE-468B-AAA2-626A41B4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10" descr="Afbeelding met berg, buiten, gras, heuvel&#10;&#10;Beschrijving is gegenereerd met zeer hoge betrouwbaarheid">
            <a:extLst>
              <a:ext uri="{FF2B5EF4-FFF2-40B4-BE49-F238E27FC236}">
                <a16:creationId xmlns:a16="http://schemas.microsoft.com/office/drawing/2014/main" id="{9DAEDF31-29A2-4D4C-AFE1-3792C7AE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" y="-560717"/>
            <a:ext cx="12191937" cy="8192158"/>
          </a:xfr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8C0CBEBE-4D73-4215-A4C2-E754A7FD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47" y="3435291"/>
            <a:ext cx="1619250" cy="4429125"/>
          </a:xfrm>
          <a:prstGeom prst="rect">
            <a:avLst/>
          </a:prstGeom>
        </p:spPr>
      </p:pic>
      <p:pic>
        <p:nvPicPr>
          <p:cNvPr id="14" name="Afbeelding 14" descr="Afbeelding met licht&#10;&#10;Beschrijving is gegenereerd met zeer hoge betrouwbaarheid">
            <a:extLst>
              <a:ext uri="{FF2B5EF4-FFF2-40B4-BE49-F238E27FC236}">
                <a16:creationId xmlns:a16="http://schemas.microsoft.com/office/drawing/2014/main" id="{58601307-90D2-468F-9701-E904EDB71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693" y="3434392"/>
            <a:ext cx="1714500" cy="4429125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19197FBD-070F-4EBD-A8E3-54C8AF75C22E}"/>
              </a:ext>
            </a:extLst>
          </p:cNvPr>
          <p:cNvSpPr/>
          <p:nvPr/>
        </p:nvSpPr>
        <p:spPr>
          <a:xfrm>
            <a:off x="376687" y="2789"/>
            <a:ext cx="3953772" cy="304799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chemeClr val="tx1"/>
                </a:solidFill>
              </a:rPr>
              <a:t>Hm, zo'n orakels zijn precies niet zo duidelijk ...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C9A95206-6E0F-4CF7-8F70-2062FF3CA31E}"/>
              </a:ext>
            </a:extLst>
          </p:cNvPr>
          <p:cNvSpPr/>
          <p:nvPr/>
        </p:nvSpPr>
        <p:spPr>
          <a:xfrm>
            <a:off x="8054196" y="60298"/>
            <a:ext cx="3953772" cy="304799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chemeClr val="tx1"/>
                </a:solidFill>
              </a:rPr>
              <a:t>Laten we er niet mee inzitten, en genieten van een lekkere maaltijd.</a:t>
            </a:r>
          </a:p>
        </p:txBody>
      </p:sp>
    </p:spTree>
    <p:extLst>
      <p:ext uri="{BB962C8B-B14F-4D97-AF65-F5344CB8AC3E}">
        <p14:creationId xmlns:p14="http://schemas.microsoft.com/office/powerpoint/2010/main" val="155590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D1236-60D7-40FF-9932-EF7C875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INgrediënten voor het feestmaal</a:t>
            </a:r>
          </a:p>
        </p:txBody>
      </p:sp>
      <p:pic>
        <p:nvPicPr>
          <p:cNvPr id="4" name="Afbeelding 4" descr="Afbeelding met voedsel, appel, gras, fruit&#10;&#10;Beschrijving is gegenereerd met zeer hoge betrouwbaarheid">
            <a:extLst>
              <a:ext uri="{FF2B5EF4-FFF2-40B4-BE49-F238E27FC236}">
                <a16:creationId xmlns:a16="http://schemas.microsoft.com/office/drawing/2014/main" id="{6C8DC54F-5ECB-4127-9974-F3ADE451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2086155"/>
            <a:ext cx="4224067" cy="4238445"/>
          </a:xfrm>
          <a:prstGeom prst="rect">
            <a:avLst/>
          </a:prstGeom>
        </p:spPr>
      </p:pic>
      <p:pic>
        <p:nvPicPr>
          <p:cNvPr id="6" name="Afbeelding 6" descr="Afbeelding met tekening, klok&#10;&#10;Beschrijving is gegenereerd met zeer hoge betrouwbaarheid">
            <a:extLst>
              <a:ext uri="{FF2B5EF4-FFF2-40B4-BE49-F238E27FC236}">
                <a16:creationId xmlns:a16="http://schemas.microsoft.com/office/drawing/2014/main" id="{18478B13-9067-46AB-AEB2-139C2E87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32" y="25174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D1236-60D7-40FF-9932-EF7C875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INgrediënten voor het feestmaal</a:t>
            </a:r>
          </a:p>
        </p:txBody>
      </p:sp>
      <p:pic>
        <p:nvPicPr>
          <p:cNvPr id="6" name="Afbeelding 6" descr="Afbeelding met tekening, klok&#10;&#10;Beschrijving is gegenereerd met zeer hoge betrouwbaarheid">
            <a:extLst>
              <a:ext uri="{FF2B5EF4-FFF2-40B4-BE49-F238E27FC236}">
                <a16:creationId xmlns:a16="http://schemas.microsoft.com/office/drawing/2014/main" id="{18478B13-9067-46AB-AEB2-139C2E87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32" y="2517475"/>
            <a:ext cx="2743200" cy="2743200"/>
          </a:xfrm>
          <a:prstGeom prst="rect">
            <a:avLst/>
          </a:prstGeom>
        </p:spPr>
      </p:pic>
      <p:pic>
        <p:nvPicPr>
          <p:cNvPr id="3" name="Afbeelding 4" descr="Afbeelding met tafel, voedsel, stuk, kaas&#10;&#10;Beschrijving is gegenereerd met zeer hoge betrouwbaarheid">
            <a:extLst>
              <a:ext uri="{FF2B5EF4-FFF2-40B4-BE49-F238E27FC236}">
                <a16:creationId xmlns:a16="http://schemas.microsoft.com/office/drawing/2014/main" id="{BDA03A69-BA62-4EB4-A6A7-6FF89001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49" y="2442449"/>
            <a:ext cx="4583501" cy="34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D1236-60D7-40FF-9932-EF7C875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INgrediënten voor het feestmaal</a:t>
            </a:r>
          </a:p>
        </p:txBody>
      </p:sp>
      <p:pic>
        <p:nvPicPr>
          <p:cNvPr id="4" name="Afbeelding 4" descr="Afbeelding met zoet, voedsel&#10;&#10;Beschrijving is gegenereerd met zeer hoge betrouwbaarheid">
            <a:extLst>
              <a:ext uri="{FF2B5EF4-FFF2-40B4-BE49-F238E27FC236}">
                <a16:creationId xmlns:a16="http://schemas.microsoft.com/office/drawing/2014/main" id="{953CAD7F-50EE-4B77-94E3-149BF511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88" y="3091524"/>
            <a:ext cx="4468481" cy="1897026"/>
          </a:xfrm>
          <a:prstGeom prst="rect">
            <a:avLst/>
          </a:prstGeom>
        </p:spPr>
      </p:pic>
      <p:pic>
        <p:nvPicPr>
          <p:cNvPr id="7" name="Afbeelding 7" descr="Afbeelding met klok, tekening&#10;&#10;Beschrijving is gegenereerd met zeer hoge betrouwbaarheid">
            <a:extLst>
              <a:ext uri="{FF2B5EF4-FFF2-40B4-BE49-F238E27FC236}">
                <a16:creationId xmlns:a16="http://schemas.microsoft.com/office/drawing/2014/main" id="{CE8EB1C5-7EC3-4ECB-952C-42EC781C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872" y="2492754"/>
            <a:ext cx="2743199" cy="27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93022-83BE-4711-AC21-CF06A3E8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Ingrediënten voor het feestmaal</a:t>
            </a:r>
          </a:p>
        </p:txBody>
      </p:sp>
      <p:pic>
        <p:nvPicPr>
          <p:cNvPr id="4" name="Afbeelding 4" descr="Afbeelding met wijn, tafel, zitten, glas&#10;&#10;Beschrijving is gegenereerd met zeer hoge betrouwbaarheid">
            <a:extLst>
              <a:ext uri="{FF2B5EF4-FFF2-40B4-BE49-F238E27FC236}">
                <a16:creationId xmlns:a16="http://schemas.microsoft.com/office/drawing/2014/main" id="{CA410F57-A7E6-430E-8F16-69903E33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92" y="2086155"/>
            <a:ext cx="3850256" cy="3864633"/>
          </a:xfrm>
          <a:prstGeom prst="rect">
            <a:avLst/>
          </a:prstGeom>
        </p:spPr>
      </p:pic>
      <p:pic>
        <p:nvPicPr>
          <p:cNvPr id="7" name="Afbeelding 6" descr="Afbeelding met tekening, klok&#10;&#10;Beschrijving is gegenereerd met zeer hoge betrouwbaarheid">
            <a:extLst>
              <a:ext uri="{FF2B5EF4-FFF2-40B4-BE49-F238E27FC236}">
                <a16:creationId xmlns:a16="http://schemas.microsoft.com/office/drawing/2014/main" id="{761FA50E-17DA-4EF4-A418-E0821F07B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32" y="25174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D1236-60D7-40FF-9932-EF7C875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INgrediënten voor het feestmaal</a:t>
            </a:r>
          </a:p>
        </p:txBody>
      </p:sp>
      <p:pic>
        <p:nvPicPr>
          <p:cNvPr id="7" name="Afbeelding 7" descr="Afbeelding met klok, tekening&#10;&#10;Beschrijving is gegenereerd met zeer hoge betrouwbaarheid">
            <a:extLst>
              <a:ext uri="{FF2B5EF4-FFF2-40B4-BE49-F238E27FC236}">
                <a16:creationId xmlns:a16="http://schemas.microsoft.com/office/drawing/2014/main" id="{CE8EB1C5-7EC3-4ECB-952C-42EC781C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08" y="2478377"/>
            <a:ext cx="2743199" cy="2706378"/>
          </a:xfrm>
          <a:prstGeom prst="rect">
            <a:avLst/>
          </a:prstGeom>
        </p:spPr>
      </p:pic>
      <p:pic>
        <p:nvPicPr>
          <p:cNvPr id="3" name="Afbeelding 4" descr="Afbeelding met frietjes, hond, heet, voedsel&#10;&#10;Beschrijving is gegenereerd met zeer hoge betrouwbaarheid">
            <a:extLst>
              <a:ext uri="{FF2B5EF4-FFF2-40B4-BE49-F238E27FC236}">
                <a16:creationId xmlns:a16="http://schemas.microsoft.com/office/drawing/2014/main" id="{438E2F78-E27C-4328-9B90-CC6A6FC27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2" y="2312418"/>
            <a:ext cx="5460520" cy="30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235AB-9881-464E-9804-951E8B1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INGREDIËnten voor het feestmaal</a:t>
            </a:r>
          </a:p>
        </p:txBody>
      </p:sp>
      <p:pic>
        <p:nvPicPr>
          <p:cNvPr id="4" name="Afbeelding 4" descr="Afbeelding met fruit, voedsel, binnen, tafel&#10;&#10;Beschrijving is gegenereerd met zeer hoge betrouwbaarheid">
            <a:extLst>
              <a:ext uri="{FF2B5EF4-FFF2-40B4-BE49-F238E27FC236}">
                <a16:creationId xmlns:a16="http://schemas.microsoft.com/office/drawing/2014/main" id="{D1E14E2E-F238-4860-BFA9-1D980CD0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18" y="2204767"/>
            <a:ext cx="5259235" cy="2951671"/>
          </a:xfrm>
          <a:prstGeom prst="rect">
            <a:avLst/>
          </a:prstGeom>
        </p:spPr>
      </p:pic>
      <p:pic>
        <p:nvPicPr>
          <p:cNvPr id="7" name="Afbeelding 6" descr="Afbeelding met tekening, klok&#10;&#10;Beschrijving is gegenereerd met zeer hoge betrouwbaarheid">
            <a:extLst>
              <a:ext uri="{FF2B5EF4-FFF2-40B4-BE49-F238E27FC236}">
                <a16:creationId xmlns:a16="http://schemas.microsoft.com/office/drawing/2014/main" id="{C06C89F4-8A04-4BBA-89FF-58AF818A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758" y="245996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119DD-09D3-4015-B95E-089E1D22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04" y="5661309"/>
            <a:ext cx="9626288" cy="1933369"/>
          </a:xfrm>
        </p:spPr>
        <p:txBody>
          <a:bodyPr>
            <a:normAutofit/>
          </a:bodyPr>
          <a:lstStyle/>
          <a:p>
            <a:endParaRPr lang="nl-NL" sz="1600" dirty="0"/>
          </a:p>
        </p:txBody>
      </p:sp>
      <p:pic>
        <p:nvPicPr>
          <p:cNvPr id="4" name="Afbeelding 4" descr="Afbeelding met tekst, foto, tafel, zitten&#10;&#10;Beschrijving is gegenereerd met zeer hoge betrouwbaarheid">
            <a:extLst>
              <a:ext uri="{FF2B5EF4-FFF2-40B4-BE49-F238E27FC236}">
                <a16:creationId xmlns:a16="http://schemas.microsoft.com/office/drawing/2014/main" id="{98B63AD5-FC74-4BFC-A594-5756789BB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1" y="5401"/>
            <a:ext cx="11678975" cy="6902872"/>
          </a:xfrm>
        </p:spPr>
      </p:pic>
    </p:spTree>
    <p:extLst>
      <p:ext uri="{BB962C8B-B14F-4D97-AF65-F5344CB8AC3E}">
        <p14:creationId xmlns:p14="http://schemas.microsoft.com/office/powerpoint/2010/main" val="4253482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569CD-19BB-4837-8D3F-608D5A6F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Om af te sluiten...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A08D35-48F9-49CE-98F5-5C5E951F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19" y="2493818"/>
            <a:ext cx="9720073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l-NL" dirty="0">
                <a:ea typeface="+mn-lt"/>
                <a:cs typeface="+mn-lt"/>
                <a:hlinkClick r:id="rId2"/>
              </a:rPr>
              <a:t>https://www.youtube.com/watch?v=h1brpc485K0</a:t>
            </a:r>
            <a:endParaRPr lang="nl-NL">
              <a:ea typeface="+mn-lt"/>
              <a:cs typeface="+mn-lt"/>
            </a:endParaRPr>
          </a:p>
          <a:p>
            <a:endParaRPr lang="nl-NL" dirty="0"/>
          </a:p>
          <a:p>
            <a:endParaRPr lang="nl-NL" dirty="0"/>
          </a:p>
          <a:p>
            <a:endParaRPr lang="nl-NL" cap="al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  <a:hlinkClick r:id="rId3"/>
              </a:rPr>
              <a:t>https://www.youtube.com/watch?v=V_sS6LDUHmw</a:t>
            </a:r>
            <a:r>
              <a:rPr lang="nl-NL" dirty="0">
                <a:ea typeface="+mn-lt"/>
                <a:cs typeface="+mn-lt"/>
              </a:rPr>
              <a:t> </a:t>
            </a:r>
            <a:endParaRPr lang="nl-NL">
              <a:ea typeface="+mn-lt"/>
              <a:cs typeface="+mn-lt"/>
            </a:endParaRPr>
          </a:p>
          <a:p>
            <a:endParaRPr lang="nl-NL" dirty="0"/>
          </a:p>
        </p:txBody>
      </p:sp>
      <p:pic>
        <p:nvPicPr>
          <p:cNvPr id="4" name="Graphic 4" descr="Dansen">
            <a:extLst>
              <a:ext uri="{FF2B5EF4-FFF2-40B4-BE49-F238E27FC236}">
                <a16:creationId xmlns:a16="http://schemas.microsoft.com/office/drawing/2014/main" id="{2BDE68B9-E0EB-4074-AFD2-49BAFD622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11928" y="4218709"/>
            <a:ext cx="1163781" cy="1163781"/>
          </a:xfrm>
          <a:prstGeom prst="rect">
            <a:avLst/>
          </a:prstGeom>
        </p:spPr>
      </p:pic>
      <p:pic>
        <p:nvPicPr>
          <p:cNvPr id="6" name="Graphic 6" descr="Muzieknoten">
            <a:extLst>
              <a:ext uri="{FF2B5EF4-FFF2-40B4-BE49-F238E27FC236}">
                <a16:creationId xmlns:a16="http://schemas.microsoft.com/office/drawing/2014/main" id="{088F7618-E6FE-49B7-855C-A5D7CBE47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42655" y="2140527"/>
            <a:ext cx="1288472" cy="1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BA06-993F-4498-80BF-80E109E9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OEFENING 1</a:t>
            </a:r>
          </a:p>
        </p:txBody>
      </p:sp>
      <p:pic>
        <p:nvPicPr>
          <p:cNvPr id="4" name="Afbeelding 4" descr="Afbeelding met dier, hond, zwart, mond&#10;&#10;Beschrijving is gegenereerd met zeer hoge betrouwbaarheid">
            <a:extLst>
              <a:ext uri="{FF2B5EF4-FFF2-40B4-BE49-F238E27FC236}">
                <a16:creationId xmlns:a16="http://schemas.microsoft.com/office/drawing/2014/main" id="{E76A5B67-31AD-4F2F-A17C-42E51D71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948" y="1202692"/>
            <a:ext cx="5187349" cy="3748126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C7A355E-3575-4C4A-9D5E-7ED22E208320}"/>
              </a:ext>
            </a:extLst>
          </p:cNvPr>
          <p:cNvCxnSpPr/>
          <p:nvPr/>
        </p:nvCxnSpPr>
        <p:spPr>
          <a:xfrm flipV="1">
            <a:off x="7545238" y="544903"/>
            <a:ext cx="123647" cy="1256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B1CE1449-83CF-49FA-835C-6733B6EE2A00}"/>
              </a:ext>
            </a:extLst>
          </p:cNvPr>
          <p:cNvSpPr txBox="1"/>
          <p:nvPr/>
        </p:nvSpPr>
        <p:spPr>
          <a:xfrm>
            <a:off x="6147759" y="310551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leeuw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B30439F-B973-41A4-9D1F-BBDCA5F1DCE0}"/>
              </a:ext>
            </a:extLst>
          </p:cNvPr>
          <p:cNvCxnSpPr/>
          <p:nvPr/>
        </p:nvCxnSpPr>
        <p:spPr>
          <a:xfrm flipV="1">
            <a:off x="8948468" y="668547"/>
            <a:ext cx="109269" cy="1716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9067907D-04D3-4E95-8F2C-3050CECAF9A5}"/>
              </a:ext>
            </a:extLst>
          </p:cNvPr>
          <p:cNvSpPr txBox="1"/>
          <p:nvPr/>
        </p:nvSpPr>
        <p:spPr>
          <a:xfrm>
            <a:off x="7349706" y="204159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geit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E5E145F5-B334-495A-9D16-6B1BA3B8D2FE}"/>
              </a:ext>
            </a:extLst>
          </p:cNvPr>
          <p:cNvCxnSpPr/>
          <p:nvPr/>
        </p:nvCxnSpPr>
        <p:spPr>
          <a:xfrm flipH="1" flipV="1">
            <a:off x="6507194" y="662796"/>
            <a:ext cx="379561" cy="2018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FE9F87F9-01C3-4025-97EE-954BE810AC68}"/>
              </a:ext>
            </a:extLst>
          </p:cNvPr>
          <p:cNvSpPr txBox="1"/>
          <p:nvPr/>
        </p:nvSpPr>
        <p:spPr>
          <a:xfrm>
            <a:off x="8752936" y="284672"/>
            <a:ext cx="77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slang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04CE67-DD85-48C2-B8E3-174609A7120F}"/>
              </a:ext>
            </a:extLst>
          </p:cNvPr>
          <p:cNvSpPr txBox="1"/>
          <p:nvPr/>
        </p:nvSpPr>
        <p:spPr>
          <a:xfrm>
            <a:off x="7349706" y="5193102"/>
            <a:ext cx="226874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 err="1">
                <a:ea typeface="+mn-lt"/>
                <a:cs typeface="+mn-lt"/>
              </a:rPr>
              <a:t>χιμ</a:t>
            </a:r>
            <a:r>
              <a:rPr lang="nl-NL" sz="2800" dirty="0">
                <a:ea typeface="+mn-lt"/>
                <a:cs typeface="+mn-lt"/>
              </a:rPr>
              <a:t>α</a:t>
            </a:r>
            <a:r>
              <a:rPr lang="nl-NL" sz="2800" dirty="0" err="1">
                <a:ea typeface="+mn-lt"/>
                <a:cs typeface="+mn-lt"/>
              </a:rPr>
              <a:t>ιρ</a:t>
            </a:r>
            <a:r>
              <a:rPr lang="nl-NL" sz="2800" dirty="0">
                <a:ea typeface="+mn-lt"/>
                <a:cs typeface="+mn-lt"/>
              </a:rPr>
              <a:t>α</a:t>
            </a:r>
            <a:endParaRPr lang="nl-NL" sz="2800" dirty="0"/>
          </a:p>
          <a:p>
            <a:endParaRPr lang="nl-NL" sz="2800"/>
          </a:p>
          <a:p>
            <a:pPr algn="l"/>
            <a:r>
              <a:rPr lang="nl-NL" sz="2800" dirty="0"/>
              <a:t>Chimaera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36BFA92-0414-45E4-A82B-8AAC76B0D1EC}"/>
              </a:ext>
            </a:extLst>
          </p:cNvPr>
          <p:cNvSpPr/>
          <p:nvPr/>
        </p:nvSpPr>
        <p:spPr>
          <a:xfrm>
            <a:off x="1368723" y="2080404"/>
            <a:ext cx="1509622" cy="26310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0070C0"/>
                </a:solidFill>
                <a:ea typeface="+mn-lt"/>
                <a:cs typeface="+mn-lt"/>
              </a:rPr>
              <a:t>ὁ</a:t>
            </a:r>
            <a:endParaRPr lang="nl-NL" sz="2800">
              <a:solidFill>
                <a:srgbClr val="0070C0"/>
              </a:solidFill>
            </a:endParaRPr>
          </a:p>
          <a:p>
            <a:pPr algn="ctr"/>
            <a:endParaRPr lang="nl-NL" sz="2800"/>
          </a:p>
          <a:p>
            <a:pPr algn="ctr"/>
            <a:r>
              <a:rPr lang="nl-NL" sz="2800">
                <a:solidFill>
                  <a:srgbClr val="FF0000"/>
                </a:solidFill>
                <a:ea typeface="+mn-lt"/>
                <a:cs typeface="+mn-lt"/>
              </a:rPr>
              <a:t>ἡ</a:t>
            </a:r>
            <a:endParaRPr lang="nl-NL" sz="2800">
              <a:solidFill>
                <a:srgbClr val="FF0000"/>
              </a:solidFill>
            </a:endParaRPr>
          </a:p>
          <a:p>
            <a:pPr algn="ctr"/>
            <a:endParaRPr lang="nl-NL" sz="2800"/>
          </a:p>
          <a:p>
            <a:pPr algn="ctr"/>
            <a:r>
              <a:rPr lang="nl-NL" sz="2800">
                <a:solidFill>
                  <a:srgbClr val="00B050"/>
                </a:solidFill>
                <a:ea typeface="+mn-lt"/>
                <a:cs typeface="+mn-lt"/>
              </a:rPr>
              <a:t>το</a:t>
            </a:r>
            <a:endParaRPr lang="nl-NL" sz="2800">
              <a:solidFill>
                <a:srgbClr val="00B05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329112A-7FFF-4F24-9926-A442FE82AB66}"/>
              </a:ext>
            </a:extLst>
          </p:cNvPr>
          <p:cNvSpPr txBox="1"/>
          <p:nvPr/>
        </p:nvSpPr>
        <p:spPr>
          <a:xfrm>
            <a:off x="6840748" y="5187351"/>
            <a:ext cx="557842" cy="1399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>
                <a:solidFill>
                  <a:srgbClr val="00B050"/>
                </a:solidFill>
                <a:latin typeface="TW Cen MT"/>
                <a:ea typeface="+mn-lt"/>
                <a:cs typeface="+mn-lt"/>
              </a:rPr>
              <a:t>το</a:t>
            </a:r>
            <a:endParaRPr lang="nl-NL"/>
          </a:p>
          <a:p>
            <a:pPr algn="l"/>
            <a:endParaRPr lang="nl-NL" sz="2800"/>
          </a:p>
          <a:p>
            <a:r>
              <a:rPr lang="nl-NL" sz="280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1834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9" grpId="0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3D8FF-6D84-4544-A6AE-C71397BA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OEFENING 3</a:t>
            </a: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CB583BED-5AE4-4ECB-8DE4-1CFC5651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03984"/>
              </p:ext>
            </p:extLst>
          </p:nvPr>
        </p:nvGraphicFramePr>
        <p:xfrm>
          <a:off x="1023938" y="2127849"/>
          <a:ext cx="9720262" cy="319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20262">
                  <a:extLst>
                    <a:ext uri="{9D8B030D-6E8A-4147-A177-3AD203B41FA5}">
                      <a16:colId xmlns:a16="http://schemas.microsoft.com/office/drawing/2014/main" val="2171986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u="none" strike="noStrike">
                          <a:effectLst/>
                        </a:rPr>
                        <a:t>A. Koning </a:t>
                      </a:r>
                      <a:r>
                        <a:rPr lang="nl-NL" sz="2400" u="none" strike="noStrike" err="1">
                          <a:effectLst/>
                        </a:rPr>
                        <a:t>Aegeus</a:t>
                      </a:r>
                      <a:r>
                        <a:rPr lang="nl-NL" sz="2400" u="none" strike="noStrike">
                          <a:effectLst/>
                        </a:rPr>
                        <a:t> heeft ………………., Theseus, die vrijwillig naar de Minotaurus gaat.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42594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u="none" strike="noStrike">
                          <a:effectLst/>
                        </a:rPr>
                        <a:t>B. ………….. doodt  ………………….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85768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u="none" strike="noStrike">
                          <a:effectLst/>
                        </a:rPr>
                        <a:t>C. ………………………. wordt geboren, een woest beest dat mensen eet.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49467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u="none" strike="noStrike">
                          <a:effectLst/>
                        </a:rPr>
                        <a:t>D. ……………… helpt Theseus. 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28822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400" u="none" strike="noStrike">
                          <a:effectLst/>
                        </a:rPr>
                        <a:t>E. …………………….. is de vrouw van koning Minos, ze hebben een gelukkig leven.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1602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128513" y="4566249"/>
            <a:ext cx="54748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E. …………………….. is de vrouw van koning Minos, ze hebben een gelukkig leven.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1</a:t>
            </a:r>
          </a:p>
        </p:txBody>
      </p:sp>
      <p:pic>
        <p:nvPicPr>
          <p:cNvPr id="10" name="Afbeelding 5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F4202B3E-E3C4-40F6-A3F1-BBB13F757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69" b="-380"/>
          <a:stretch/>
        </p:blipFill>
        <p:spPr>
          <a:xfrm>
            <a:off x="4013585" y="279152"/>
            <a:ext cx="3083523" cy="42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128513" y="4566249"/>
            <a:ext cx="54748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dirty="0"/>
              <a:t>E. </a:t>
            </a:r>
            <a:r>
              <a:rPr lang="el-GR" sz="3200" dirty="0" smtClean="0"/>
              <a:t>ἡ 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πα</a:t>
            </a:r>
            <a:r>
              <a:rPr lang="nl-NL" sz="280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σιφ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αη</a:t>
            </a:r>
            <a:r>
              <a:rPr lang="nl-NL" sz="3200" dirty="0"/>
              <a:t> is de vrouw van koning Minos, ze hebben een gelukkig leven.</a:t>
            </a:r>
          </a:p>
        </p:txBody>
      </p:sp>
      <p:pic>
        <p:nvPicPr>
          <p:cNvPr id="5" name="Afbeelding 5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4A9EBD73-9BD3-46A8-9E01-FC167B5DA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69" b="-380"/>
          <a:stretch/>
        </p:blipFill>
        <p:spPr>
          <a:xfrm>
            <a:off x="4258000" y="408548"/>
            <a:ext cx="2724090" cy="379804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45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128513" y="4566249"/>
            <a:ext cx="54748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C. </a:t>
            </a:r>
            <a:r>
              <a:rPr lang="nl-NL" sz="3200">
                <a:ea typeface="+mn-lt"/>
                <a:cs typeface="+mn-lt"/>
              </a:rPr>
              <a:t>………………………. wordt geboren, een woest beest dat mensen eet.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2</a:t>
            </a:r>
          </a:p>
        </p:txBody>
      </p:sp>
      <p:pic>
        <p:nvPicPr>
          <p:cNvPr id="2" name="Afbeelding 2" descr="Afbeelding met bruin, hond, groep, rijden&#10;&#10;Beschrijving is gegenereerd met zeer hoge betrouwbaarheid">
            <a:extLst>
              <a:ext uri="{FF2B5EF4-FFF2-40B4-BE49-F238E27FC236}">
                <a16:creationId xmlns:a16="http://schemas.microsoft.com/office/drawing/2014/main" id="{812B88DF-1442-435B-B241-096FC8A5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91" y="166625"/>
            <a:ext cx="3260784" cy="43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F0EB58B-8C46-4E84-A38D-B7CA781FAB6C}"/>
              </a:ext>
            </a:extLst>
          </p:cNvPr>
          <p:cNvSpPr txBox="1"/>
          <p:nvPr/>
        </p:nvSpPr>
        <p:spPr>
          <a:xfrm>
            <a:off x="3128513" y="4566249"/>
            <a:ext cx="54748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/>
              <a:t>C. </a:t>
            </a:r>
            <a:r>
              <a:rPr lang="nl-NL" sz="3200">
                <a:ea typeface="+mn-lt"/>
                <a:cs typeface="+mn-lt"/>
              </a:rPr>
              <a:t>ὁ </a:t>
            </a:r>
            <a:r>
              <a:rPr lang="nl-NL" sz="3200" err="1">
                <a:ea typeface="+mn-lt"/>
                <a:cs typeface="+mn-lt"/>
              </a:rPr>
              <a:t>μινωτ</a:t>
            </a:r>
            <a:r>
              <a:rPr lang="nl-NL" sz="3200">
                <a:ea typeface="+mn-lt"/>
                <a:cs typeface="+mn-lt"/>
              </a:rPr>
              <a:t>α</a:t>
            </a:r>
            <a:r>
              <a:rPr lang="nl-NL" sz="3200" err="1">
                <a:ea typeface="+mn-lt"/>
                <a:cs typeface="+mn-lt"/>
              </a:rPr>
              <a:t>υρος</a:t>
            </a:r>
            <a:r>
              <a:rPr lang="nl-NL" sz="3200"/>
              <a:t> </a:t>
            </a:r>
            <a:r>
              <a:rPr lang="nl-NL" sz="3200">
                <a:ea typeface="+mn-lt"/>
                <a:cs typeface="+mn-lt"/>
              </a:rPr>
              <a:t>wordt geboren, een woest beest dat mensen eet.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8D4F36-C2B9-4C4A-9FDB-43A9E872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2</a:t>
            </a:r>
          </a:p>
        </p:txBody>
      </p:sp>
      <p:pic>
        <p:nvPicPr>
          <p:cNvPr id="2" name="Afbeelding 2" descr="Afbeelding met bruin, hond, groep, rijden&#10;&#10;Beschrijving is gegenereerd met zeer hoge betrouwbaarheid">
            <a:extLst>
              <a:ext uri="{FF2B5EF4-FFF2-40B4-BE49-F238E27FC236}">
                <a16:creationId xmlns:a16="http://schemas.microsoft.com/office/drawing/2014/main" id="{F655BE17-D337-4726-9C49-BD350C1A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91" y="166625"/>
            <a:ext cx="3260784" cy="43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1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502</Words>
  <Application>Microsoft Office PowerPoint</Application>
  <PresentationFormat>Breedbeeld</PresentationFormat>
  <Paragraphs>117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6" baseType="lpstr">
      <vt:lpstr>Arial</vt:lpstr>
      <vt:lpstr>Calibri</vt:lpstr>
      <vt:lpstr>TW Cen MT</vt:lpstr>
      <vt:lpstr>TW Cen MT</vt:lpstr>
      <vt:lpstr>Tw Cen MT Condensed</vt:lpstr>
      <vt:lpstr>Wingdings 3</vt:lpstr>
      <vt:lpstr>Integral</vt:lpstr>
      <vt:lpstr>Oude Grieken, jonge helden</vt:lpstr>
      <vt:lpstr>OEFENING 1</vt:lpstr>
      <vt:lpstr>OEFENING 1</vt:lpstr>
      <vt:lpstr>OEFENING 1</vt:lpstr>
      <vt:lpstr>OEFENING 3</vt:lpstr>
      <vt:lpstr>1</vt:lpstr>
      <vt:lpstr>1</vt:lpstr>
      <vt:lpstr>2</vt:lpstr>
      <vt:lpstr>2</vt:lpstr>
      <vt:lpstr>3</vt:lpstr>
      <vt:lpstr>3</vt:lpstr>
      <vt:lpstr>4</vt:lpstr>
      <vt:lpstr>4</vt:lpstr>
      <vt:lpstr>5</vt:lpstr>
      <vt:lpstr>5</vt:lpstr>
      <vt:lpstr>HOE KUNNEN WE DE TOEKOMST kennen?</vt:lpstr>
      <vt:lpstr>HOE KUNNEN WE DE TOEKOMST κεννεν?</vt:lpstr>
      <vt:lpstr>PowerPoint-presentatie</vt:lpstr>
      <vt:lpstr>PowerPoint-presentatie</vt:lpstr>
      <vt:lpstr>PowerPoint-presentatie</vt:lpstr>
      <vt:lpstr>PowerPoint-presentatie</vt:lpstr>
      <vt:lpstr>Apollo</vt:lpstr>
      <vt:lpstr>Het orakel van delphi</vt:lpstr>
      <vt:lpstr>Wat hebben jullie gezien?</vt:lpstr>
      <vt:lpstr>SPELREGELS</vt:lpstr>
      <vt:lpstr>SPELREGELS BORDSPEL</vt:lpstr>
      <vt:lpstr>EEN VOORSPELLING</vt:lpstr>
      <vt:lpstr>PowerPoint-presentatie</vt:lpstr>
      <vt:lpstr>EEN VOORSPELLING</vt:lpstr>
      <vt:lpstr>EEN VOORSPELLING</vt:lpstr>
      <vt:lpstr>PowerPoint-presentatie</vt:lpstr>
      <vt:lpstr>INgrediënten voor het feestmaal</vt:lpstr>
      <vt:lpstr>INgrediënten voor het feestmaal</vt:lpstr>
      <vt:lpstr>INgrediënten voor het feestmaal</vt:lpstr>
      <vt:lpstr>Ingrediënten voor het feestmaal</vt:lpstr>
      <vt:lpstr>INgrediënten voor het feestmaal</vt:lpstr>
      <vt:lpstr>INGREDIËnten voor het feestmaal</vt:lpstr>
      <vt:lpstr>PowerPoint-presentatie</vt:lpstr>
      <vt:lpstr>Om af te sluiten...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Evelien Bracke</cp:lastModifiedBy>
  <cp:revision>174</cp:revision>
  <dcterms:created xsi:type="dcterms:W3CDTF">2020-03-18T16:07:35Z</dcterms:created>
  <dcterms:modified xsi:type="dcterms:W3CDTF">2020-03-31T15:17:59Z</dcterms:modified>
</cp:coreProperties>
</file>