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355" r:id="rId2"/>
    <p:sldId id="316" r:id="rId3"/>
    <p:sldId id="344" r:id="rId4"/>
    <p:sldId id="345" r:id="rId5"/>
    <p:sldId id="259" r:id="rId6"/>
    <p:sldId id="317" r:id="rId7"/>
    <p:sldId id="318" r:id="rId8"/>
    <p:sldId id="343" r:id="rId9"/>
    <p:sldId id="319" r:id="rId10"/>
    <p:sldId id="320" r:id="rId11"/>
    <p:sldId id="321" r:id="rId12"/>
    <p:sldId id="322" r:id="rId13"/>
    <p:sldId id="323" r:id="rId14"/>
    <p:sldId id="324" r:id="rId15"/>
    <p:sldId id="325" r:id="rId16"/>
    <p:sldId id="326" r:id="rId17"/>
    <p:sldId id="275" r:id="rId18"/>
    <p:sldId id="336" r:id="rId19"/>
    <p:sldId id="335" r:id="rId20"/>
    <p:sldId id="327" r:id="rId21"/>
    <p:sldId id="329" r:id="rId22"/>
    <p:sldId id="331" r:id="rId23"/>
    <p:sldId id="330" r:id="rId24"/>
    <p:sldId id="332" r:id="rId25"/>
    <p:sldId id="333" r:id="rId26"/>
    <p:sldId id="334" r:id="rId27"/>
    <p:sldId id="338" r:id="rId28"/>
    <p:sldId id="357" r:id="rId29"/>
    <p:sldId id="354" r:id="rId30"/>
    <p:sldId id="264" r:id="rId31"/>
    <p:sldId id="265" r:id="rId32"/>
    <p:sldId id="266" r:id="rId33"/>
    <p:sldId id="296" r:id="rId34"/>
    <p:sldId id="295" r:id="rId35"/>
    <p:sldId id="297" r:id="rId36"/>
    <p:sldId id="298" r:id="rId37"/>
    <p:sldId id="301" r:id="rId38"/>
    <p:sldId id="302" r:id="rId39"/>
    <p:sldId id="347" r:id="rId40"/>
    <p:sldId id="348" r:id="rId41"/>
    <p:sldId id="349" r:id="rId42"/>
    <p:sldId id="350" r:id="rId43"/>
    <p:sldId id="351" r:id="rId44"/>
    <p:sldId id="352" r:id="rId45"/>
    <p:sldId id="353" r:id="rId46"/>
    <p:sldId id="356" r:id="rId47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179" autoAdjust="0"/>
  </p:normalViewPr>
  <p:slideViewPr>
    <p:cSldViewPr snapToGrid="0" snapToObjects="1">
      <p:cViewPr varScale="1">
        <p:scale>
          <a:sx n="78" d="100"/>
          <a:sy n="78" d="100"/>
        </p:scale>
        <p:origin x="85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D5F2B7B7-FCB2-4733-800A-1BB39DFDEBE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6B493A2-6127-4631-8804-0156F109216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0DC344F-2C4B-4628-BA8A-FAB4F818480A}" type="datetimeFigureOut">
              <a:rPr lang="nl-BE"/>
              <a:pPr>
                <a:defRPr/>
              </a:pPr>
              <a:t>11/07/2021</a:t>
            </a:fld>
            <a:endParaRPr lang="nl-BE"/>
          </a:p>
        </p:txBody>
      </p:sp>
      <p:sp>
        <p:nvSpPr>
          <p:cNvPr id="4" name="Tijdelijke aanduiding voor dia-afbeelding 3">
            <a:extLst>
              <a:ext uri="{FF2B5EF4-FFF2-40B4-BE49-F238E27FC236}">
                <a16:creationId xmlns:a16="http://schemas.microsoft.com/office/drawing/2014/main" id="{C804D1D3-06D6-4EB3-8A1C-1CED7D847E5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l-BE" noProof="0"/>
          </a:p>
        </p:txBody>
      </p:sp>
      <p:sp>
        <p:nvSpPr>
          <p:cNvPr id="5" name="Tijdelijke aanduiding voor notities 4">
            <a:extLst>
              <a:ext uri="{FF2B5EF4-FFF2-40B4-BE49-F238E27FC236}">
                <a16:creationId xmlns:a16="http://schemas.microsoft.com/office/drawing/2014/main" id="{A71D52CA-9E4C-4544-A682-1E954A3464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noProof="0"/>
              <a:t>Klikken om de tekststijl van het model te bewerken</a:t>
            </a:r>
          </a:p>
          <a:p>
            <a:pPr lvl="1"/>
            <a:r>
              <a:rPr lang="nl-NL" noProof="0"/>
              <a:t>Tweede niveau</a:t>
            </a:r>
          </a:p>
          <a:p>
            <a:pPr lvl="2"/>
            <a:r>
              <a:rPr lang="nl-NL" noProof="0"/>
              <a:t>Derde niveau</a:t>
            </a:r>
          </a:p>
          <a:p>
            <a:pPr lvl="3"/>
            <a:r>
              <a:rPr lang="nl-NL" noProof="0"/>
              <a:t>Vierde niveau</a:t>
            </a:r>
          </a:p>
          <a:p>
            <a:pPr lvl="4"/>
            <a:r>
              <a:rPr lang="nl-NL" noProof="0"/>
              <a:t>Vijfde niveau</a:t>
            </a:r>
            <a:endParaRPr lang="nl-BE" noProof="0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EDA2BE6-19E2-4317-88D7-50907460F0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nl-BE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D1C364C-697E-47F3-B4D7-75E3A09B7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A1D32D-9AFA-4D8D-9528-E0140D591415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id="{79B6FB9F-90B3-4BB1-BB05-34CFD581CF5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id="{6C1E0CD2-E0E4-47A7-8902-862DC3CA38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GB" altLang="nl-BE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2DD383E4-F0BC-42C3-9B08-4FCC08FFCF6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6848EC75-E1C6-40CA-B7B3-474729CFFF37}" type="slidenum">
              <a:rPr lang="en-GB" altLang="nl-BE" smtClean="0">
                <a:latin typeface="Calibri" panose="020F0502020204030204" pitchFamily="34" charset="0"/>
              </a:rPr>
              <a:pPr/>
              <a:t>1</a:t>
            </a:fld>
            <a:endParaRPr lang="en-GB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Google Shape;112;p4:notes">
            <a:extLst>
              <a:ext uri="{FF2B5EF4-FFF2-40B4-BE49-F238E27FC236}">
                <a16:creationId xmlns:a16="http://schemas.microsoft.com/office/drawing/2014/main" id="{FD737FED-167A-45D3-978A-7CEC9D75A1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31747" name="Google Shape;113;p4:notes">
            <a:extLst>
              <a:ext uri="{FF2B5EF4-FFF2-40B4-BE49-F238E27FC236}">
                <a16:creationId xmlns:a16="http://schemas.microsoft.com/office/drawing/2014/main" id="{A25D3A3F-1228-46A1-95B1-989483877DC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12;p4:notes">
            <a:extLst>
              <a:ext uri="{FF2B5EF4-FFF2-40B4-BE49-F238E27FC236}">
                <a16:creationId xmlns:a16="http://schemas.microsoft.com/office/drawing/2014/main" id="{48EECEAA-CD06-44B4-88CC-79177BCB04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33795" name="Google Shape;113;p4:notes">
            <a:extLst>
              <a:ext uri="{FF2B5EF4-FFF2-40B4-BE49-F238E27FC236}">
                <a16:creationId xmlns:a16="http://schemas.microsoft.com/office/drawing/2014/main" id="{B20127D3-C7D1-406B-88DE-2FEB3A5D649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12;p4:notes">
            <a:extLst>
              <a:ext uri="{FF2B5EF4-FFF2-40B4-BE49-F238E27FC236}">
                <a16:creationId xmlns:a16="http://schemas.microsoft.com/office/drawing/2014/main" id="{419A0D93-5FFE-411E-90AA-B4D08D6395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35843" name="Google Shape;113;p4:notes">
            <a:extLst>
              <a:ext uri="{FF2B5EF4-FFF2-40B4-BE49-F238E27FC236}">
                <a16:creationId xmlns:a16="http://schemas.microsoft.com/office/drawing/2014/main" id="{843985F9-019A-4E18-8FC2-8F4B1545CDFE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12;p4:notes">
            <a:extLst>
              <a:ext uri="{FF2B5EF4-FFF2-40B4-BE49-F238E27FC236}">
                <a16:creationId xmlns:a16="http://schemas.microsoft.com/office/drawing/2014/main" id="{66DF8273-CA07-407A-BFAD-AA9886E9FA9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37891" name="Google Shape;113;p4:notes">
            <a:extLst>
              <a:ext uri="{FF2B5EF4-FFF2-40B4-BE49-F238E27FC236}">
                <a16:creationId xmlns:a16="http://schemas.microsoft.com/office/drawing/2014/main" id="{59078891-A328-47C0-BE23-1FC559F9941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Google Shape;103;p2:notes">
            <a:extLst>
              <a:ext uri="{FF2B5EF4-FFF2-40B4-BE49-F238E27FC236}">
                <a16:creationId xmlns:a16="http://schemas.microsoft.com/office/drawing/2014/main" id="{3F761C99-567B-4217-87E1-F02DA695D1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39939" name="Google Shape;104;p2:notes">
            <a:extLst>
              <a:ext uri="{FF2B5EF4-FFF2-40B4-BE49-F238E27FC236}">
                <a16:creationId xmlns:a16="http://schemas.microsoft.com/office/drawing/2014/main" id="{0F5DF9BF-E761-467E-8089-ADAF5213748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Google Shape;103;p2:notes">
            <a:extLst>
              <a:ext uri="{FF2B5EF4-FFF2-40B4-BE49-F238E27FC236}">
                <a16:creationId xmlns:a16="http://schemas.microsoft.com/office/drawing/2014/main" id="{2A9C06B7-5B6E-49E1-B33E-E847075791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41987" name="Google Shape;104;p2:notes">
            <a:extLst>
              <a:ext uri="{FF2B5EF4-FFF2-40B4-BE49-F238E27FC236}">
                <a16:creationId xmlns:a16="http://schemas.microsoft.com/office/drawing/2014/main" id="{B2428551-562B-4565-995F-6CADB7C62CD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Google Shape;103;p2:notes">
            <a:extLst>
              <a:ext uri="{FF2B5EF4-FFF2-40B4-BE49-F238E27FC236}">
                <a16:creationId xmlns:a16="http://schemas.microsoft.com/office/drawing/2014/main" id="{F9AE3336-1252-46F4-AE80-0DE9FE67F8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44035" name="Google Shape;104;p2:notes">
            <a:extLst>
              <a:ext uri="{FF2B5EF4-FFF2-40B4-BE49-F238E27FC236}">
                <a16:creationId xmlns:a16="http://schemas.microsoft.com/office/drawing/2014/main" id="{699034FC-A4D7-46A0-8C4B-6B85250E61F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Google Shape;103;p2:notes">
            <a:extLst>
              <a:ext uri="{FF2B5EF4-FFF2-40B4-BE49-F238E27FC236}">
                <a16:creationId xmlns:a16="http://schemas.microsoft.com/office/drawing/2014/main" id="{40562EE8-BA7F-424B-9C46-640D085F61F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46083" name="Google Shape;104;p2:notes">
            <a:extLst>
              <a:ext uri="{FF2B5EF4-FFF2-40B4-BE49-F238E27FC236}">
                <a16:creationId xmlns:a16="http://schemas.microsoft.com/office/drawing/2014/main" id="{29597C7E-514A-45E4-807D-8559F2E9E1C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Google Shape;103;p2:notes">
            <a:extLst>
              <a:ext uri="{FF2B5EF4-FFF2-40B4-BE49-F238E27FC236}">
                <a16:creationId xmlns:a16="http://schemas.microsoft.com/office/drawing/2014/main" id="{BAA2944B-2A33-4E40-9D6A-73EDAA5033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48131" name="Google Shape;104;p2:notes">
            <a:extLst>
              <a:ext uri="{FF2B5EF4-FFF2-40B4-BE49-F238E27FC236}">
                <a16:creationId xmlns:a16="http://schemas.microsoft.com/office/drawing/2014/main" id="{75925B6C-063D-4780-B865-C77F2E7B7D4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Google Shape;103;p2:notes">
            <a:extLst>
              <a:ext uri="{FF2B5EF4-FFF2-40B4-BE49-F238E27FC236}">
                <a16:creationId xmlns:a16="http://schemas.microsoft.com/office/drawing/2014/main" id="{E29AD6C1-33DE-466A-AC89-41FD86332D1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50179" name="Google Shape;104;p2:notes">
            <a:extLst>
              <a:ext uri="{FF2B5EF4-FFF2-40B4-BE49-F238E27FC236}">
                <a16:creationId xmlns:a16="http://schemas.microsoft.com/office/drawing/2014/main" id="{0894FF1D-30DB-42D5-9316-0314C9E9676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12;p4:notes">
            <a:extLst>
              <a:ext uri="{FF2B5EF4-FFF2-40B4-BE49-F238E27FC236}">
                <a16:creationId xmlns:a16="http://schemas.microsoft.com/office/drawing/2014/main" id="{177437F5-F1CD-4A44-A111-3E85543036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15363" name="Google Shape;113;p4:notes">
            <a:extLst>
              <a:ext uri="{FF2B5EF4-FFF2-40B4-BE49-F238E27FC236}">
                <a16:creationId xmlns:a16="http://schemas.microsoft.com/office/drawing/2014/main" id="{E37ED588-23DD-473C-AAFB-A5A90F94620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Google Shape;103;p2:notes">
            <a:extLst>
              <a:ext uri="{FF2B5EF4-FFF2-40B4-BE49-F238E27FC236}">
                <a16:creationId xmlns:a16="http://schemas.microsoft.com/office/drawing/2014/main" id="{583B8F24-A65E-4A96-90B2-9ECF45FFD7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52227" name="Google Shape;104;p2:notes">
            <a:extLst>
              <a:ext uri="{FF2B5EF4-FFF2-40B4-BE49-F238E27FC236}">
                <a16:creationId xmlns:a16="http://schemas.microsoft.com/office/drawing/2014/main" id="{FF2C4003-359B-4C95-AF79-499DCBE6C19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Google Shape;103;p2:notes">
            <a:extLst>
              <a:ext uri="{FF2B5EF4-FFF2-40B4-BE49-F238E27FC236}">
                <a16:creationId xmlns:a16="http://schemas.microsoft.com/office/drawing/2014/main" id="{3EA8A9A4-4E3C-4131-8E11-596E439018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54275" name="Google Shape;104;p2:notes">
            <a:extLst>
              <a:ext uri="{FF2B5EF4-FFF2-40B4-BE49-F238E27FC236}">
                <a16:creationId xmlns:a16="http://schemas.microsoft.com/office/drawing/2014/main" id="{A3F6D4A8-63F4-426C-AF12-18A0A30D6AE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Google Shape;103;p2:notes">
            <a:extLst>
              <a:ext uri="{FF2B5EF4-FFF2-40B4-BE49-F238E27FC236}">
                <a16:creationId xmlns:a16="http://schemas.microsoft.com/office/drawing/2014/main" id="{6E6BF3AD-25D9-410F-B220-3AF37F0C06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56323" name="Google Shape;104;p2:notes">
            <a:extLst>
              <a:ext uri="{FF2B5EF4-FFF2-40B4-BE49-F238E27FC236}">
                <a16:creationId xmlns:a16="http://schemas.microsoft.com/office/drawing/2014/main" id="{FDEE65AC-D2C0-4150-8FA0-14DD1CA77E4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Google Shape;103;p2:notes">
            <a:extLst>
              <a:ext uri="{FF2B5EF4-FFF2-40B4-BE49-F238E27FC236}">
                <a16:creationId xmlns:a16="http://schemas.microsoft.com/office/drawing/2014/main" id="{51A6E1A0-9391-431F-99BD-75A818585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58371" name="Google Shape;104;p2:notes">
            <a:extLst>
              <a:ext uri="{FF2B5EF4-FFF2-40B4-BE49-F238E27FC236}">
                <a16:creationId xmlns:a16="http://schemas.microsoft.com/office/drawing/2014/main" id="{8A6F3C81-1F98-4D74-B798-D414D6CEC77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Google Shape;103;p2:notes">
            <a:extLst>
              <a:ext uri="{FF2B5EF4-FFF2-40B4-BE49-F238E27FC236}">
                <a16:creationId xmlns:a16="http://schemas.microsoft.com/office/drawing/2014/main" id="{4D08E475-A2C7-4604-9A08-E23C5D4A51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60419" name="Google Shape;104;p2:notes">
            <a:extLst>
              <a:ext uri="{FF2B5EF4-FFF2-40B4-BE49-F238E27FC236}">
                <a16:creationId xmlns:a16="http://schemas.microsoft.com/office/drawing/2014/main" id="{00555498-8E16-4431-B798-F37408E9FD5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Google Shape;80;g7e1c7782a2_0_5:notes">
            <a:extLst>
              <a:ext uri="{FF2B5EF4-FFF2-40B4-BE49-F238E27FC236}">
                <a16:creationId xmlns:a16="http://schemas.microsoft.com/office/drawing/2014/main" id="{C2BCD2F9-BCEF-40EC-A126-C391219FBD1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Google Shape;81;g7e1c7782a2_0_5:notes">
            <a:extLst>
              <a:ext uri="{FF2B5EF4-FFF2-40B4-BE49-F238E27FC236}">
                <a16:creationId xmlns:a16="http://schemas.microsoft.com/office/drawing/2014/main" id="{0A200185-C8CE-404A-8B57-CD511C7C7A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" altLang="nl-BE"/>
              <a:t>antwoorden en kleurtjes</a:t>
            </a:r>
            <a:endParaRPr lang="nl-BE" altLang="nl-BE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Google Shape;86;g7e1c7782a2_0_10:notes">
            <a:extLst>
              <a:ext uri="{FF2B5EF4-FFF2-40B4-BE49-F238E27FC236}">
                <a16:creationId xmlns:a16="http://schemas.microsoft.com/office/drawing/2014/main" id="{07CBBF7E-4406-41CF-A11E-45D36343E52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Google Shape;87;g7e1c7782a2_0_10:notes">
            <a:extLst>
              <a:ext uri="{FF2B5EF4-FFF2-40B4-BE49-F238E27FC236}">
                <a16:creationId xmlns:a16="http://schemas.microsoft.com/office/drawing/2014/main" id="{78BCA6AB-D467-4F8F-B271-BE9B4B4C815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Google Shape;92;g7e1c7782a2_0_15:notes">
            <a:extLst>
              <a:ext uri="{FF2B5EF4-FFF2-40B4-BE49-F238E27FC236}">
                <a16:creationId xmlns:a16="http://schemas.microsoft.com/office/drawing/2014/main" id="{C7B22EED-CAEB-458B-B806-458BA8F5229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Google Shape;93;g7e1c7782a2_0_15:notes">
            <a:extLst>
              <a:ext uri="{FF2B5EF4-FFF2-40B4-BE49-F238E27FC236}">
                <a16:creationId xmlns:a16="http://schemas.microsoft.com/office/drawing/2014/main" id="{DBE19670-CE91-4BC1-BA36-6A03836CC0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Google Shape;92;g7e1c7782a2_0_15:notes">
            <a:extLst>
              <a:ext uri="{FF2B5EF4-FFF2-40B4-BE49-F238E27FC236}">
                <a16:creationId xmlns:a16="http://schemas.microsoft.com/office/drawing/2014/main" id="{BEE01687-1F25-480F-A0AF-AB29A22D38A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Google Shape;93;g7e1c7782a2_0_15:notes">
            <a:extLst>
              <a:ext uri="{FF2B5EF4-FFF2-40B4-BE49-F238E27FC236}">
                <a16:creationId xmlns:a16="http://schemas.microsoft.com/office/drawing/2014/main" id="{3D49BF51-6CAE-4E74-864C-E7A377484DE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Google Shape;92;g7e1c7782a2_0_15:notes">
            <a:extLst>
              <a:ext uri="{FF2B5EF4-FFF2-40B4-BE49-F238E27FC236}">
                <a16:creationId xmlns:a16="http://schemas.microsoft.com/office/drawing/2014/main" id="{1CCC62EB-A415-45A0-960A-9A2B8093E82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Google Shape;93;g7e1c7782a2_0_15:notes">
            <a:extLst>
              <a:ext uri="{FF2B5EF4-FFF2-40B4-BE49-F238E27FC236}">
                <a16:creationId xmlns:a16="http://schemas.microsoft.com/office/drawing/2014/main" id="{4DA178FF-9539-4989-B909-B58C9FACDB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Google Shape;112;p4:notes">
            <a:extLst>
              <a:ext uri="{FF2B5EF4-FFF2-40B4-BE49-F238E27FC236}">
                <a16:creationId xmlns:a16="http://schemas.microsoft.com/office/drawing/2014/main" id="{4B5D18D4-6591-41E2-819F-AEE7197262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17411" name="Google Shape;113;p4:notes">
            <a:extLst>
              <a:ext uri="{FF2B5EF4-FFF2-40B4-BE49-F238E27FC236}">
                <a16:creationId xmlns:a16="http://schemas.microsoft.com/office/drawing/2014/main" id="{F8C3443E-4D3E-4197-BA18-81ED631AA1D4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Google Shape;92;g7e1c7782a2_0_15:notes">
            <a:extLst>
              <a:ext uri="{FF2B5EF4-FFF2-40B4-BE49-F238E27FC236}">
                <a16:creationId xmlns:a16="http://schemas.microsoft.com/office/drawing/2014/main" id="{1190DF71-ACEE-4ABB-98CE-A03EA600BE8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Google Shape;93;g7e1c7782a2_0_15:notes">
            <a:extLst>
              <a:ext uri="{FF2B5EF4-FFF2-40B4-BE49-F238E27FC236}">
                <a16:creationId xmlns:a16="http://schemas.microsoft.com/office/drawing/2014/main" id="{4BD0B604-82C2-4890-B1D0-48218C981F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Google Shape;92;g7e1c7782a2_0_15:notes">
            <a:extLst>
              <a:ext uri="{FF2B5EF4-FFF2-40B4-BE49-F238E27FC236}">
                <a16:creationId xmlns:a16="http://schemas.microsoft.com/office/drawing/2014/main" id="{868563FB-24B4-41B4-96E0-F4BB0DD323AD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Google Shape;93;g7e1c7782a2_0_15:notes">
            <a:extLst>
              <a:ext uri="{FF2B5EF4-FFF2-40B4-BE49-F238E27FC236}">
                <a16:creationId xmlns:a16="http://schemas.microsoft.com/office/drawing/2014/main" id="{8D74A736-D705-4A89-AACA-EFC4DFF33C3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Google Shape;92;g7e1c7782a2_0_15:notes">
            <a:extLst>
              <a:ext uri="{FF2B5EF4-FFF2-40B4-BE49-F238E27FC236}">
                <a16:creationId xmlns:a16="http://schemas.microsoft.com/office/drawing/2014/main" id="{269EC3E8-63CF-40EF-9660-C158A4538187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Google Shape;93;g7e1c7782a2_0_15:notes">
            <a:extLst>
              <a:ext uri="{FF2B5EF4-FFF2-40B4-BE49-F238E27FC236}">
                <a16:creationId xmlns:a16="http://schemas.microsoft.com/office/drawing/2014/main" id="{71446C93-36C5-449E-B13F-AC3996683AF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Google Shape;92;g7e1c7782a2_0_15:notes">
            <a:extLst>
              <a:ext uri="{FF2B5EF4-FFF2-40B4-BE49-F238E27FC236}">
                <a16:creationId xmlns:a16="http://schemas.microsoft.com/office/drawing/2014/main" id="{6E223F77-E380-49D5-AF3B-EB2382489BE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Google Shape;93;g7e1c7782a2_0_15:notes">
            <a:extLst>
              <a:ext uri="{FF2B5EF4-FFF2-40B4-BE49-F238E27FC236}">
                <a16:creationId xmlns:a16="http://schemas.microsoft.com/office/drawing/2014/main" id="{EAEDCBF5-D768-4C58-9ED4-795E343C12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Google Shape;112;p4:notes">
            <a:extLst>
              <a:ext uri="{FF2B5EF4-FFF2-40B4-BE49-F238E27FC236}">
                <a16:creationId xmlns:a16="http://schemas.microsoft.com/office/drawing/2014/main" id="{9CC4D33B-5D67-4D91-B162-A2B4C3A11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81923" name="Google Shape;113;p4:notes">
            <a:extLst>
              <a:ext uri="{FF2B5EF4-FFF2-40B4-BE49-F238E27FC236}">
                <a16:creationId xmlns:a16="http://schemas.microsoft.com/office/drawing/2014/main" id="{8FA08498-68C3-46A0-B75B-A3504110FC39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Google Shape;112;p4:notes">
            <a:extLst>
              <a:ext uri="{FF2B5EF4-FFF2-40B4-BE49-F238E27FC236}">
                <a16:creationId xmlns:a16="http://schemas.microsoft.com/office/drawing/2014/main" id="{F3F609DC-3E4D-44A8-AF31-27BD97A77E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83971" name="Google Shape;113;p4:notes">
            <a:extLst>
              <a:ext uri="{FF2B5EF4-FFF2-40B4-BE49-F238E27FC236}">
                <a16:creationId xmlns:a16="http://schemas.microsoft.com/office/drawing/2014/main" id="{DA645CCA-4B89-4C56-A745-05049B7F425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Slide Image Placeholder 1">
            <a:extLst>
              <a:ext uri="{FF2B5EF4-FFF2-40B4-BE49-F238E27FC236}">
                <a16:creationId xmlns:a16="http://schemas.microsoft.com/office/drawing/2014/main" id="{CE7F54BF-4DA4-457B-A58D-26455CAF2BD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Notes Placeholder 2">
            <a:extLst>
              <a:ext uri="{FF2B5EF4-FFF2-40B4-BE49-F238E27FC236}">
                <a16:creationId xmlns:a16="http://schemas.microsoft.com/office/drawing/2014/main" id="{57F53360-CC25-4FAF-AC3B-191ECC167A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86020" name="Slide Number Placeholder 3">
            <a:extLst>
              <a:ext uri="{FF2B5EF4-FFF2-40B4-BE49-F238E27FC236}">
                <a16:creationId xmlns:a16="http://schemas.microsoft.com/office/drawing/2014/main" id="{8F0D4F7C-5700-405C-8B62-95B9BA76B5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C952C76-3063-4BCA-97B2-4F97725BACE8}" type="slidenum">
              <a:rPr lang="nl-BE" altLang="nl-BE" smtClean="0">
                <a:latin typeface="Calibri" panose="020F0502020204030204" pitchFamily="34" charset="0"/>
              </a:rPr>
              <a:pPr/>
              <a:t>41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Slide Image Placeholder 1">
            <a:extLst>
              <a:ext uri="{FF2B5EF4-FFF2-40B4-BE49-F238E27FC236}">
                <a16:creationId xmlns:a16="http://schemas.microsoft.com/office/drawing/2014/main" id="{BAA1A4DC-1BFA-4E5C-8A36-8E797554F85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Notes Placeholder 2">
            <a:extLst>
              <a:ext uri="{FF2B5EF4-FFF2-40B4-BE49-F238E27FC236}">
                <a16:creationId xmlns:a16="http://schemas.microsoft.com/office/drawing/2014/main" id="{339B2595-220D-400C-9EDD-ED87DDB2FFC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88068" name="Slide Number Placeholder 3">
            <a:extLst>
              <a:ext uri="{FF2B5EF4-FFF2-40B4-BE49-F238E27FC236}">
                <a16:creationId xmlns:a16="http://schemas.microsoft.com/office/drawing/2014/main" id="{6B162DA4-252B-43FE-88A4-E742BBF10C6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B6A9B98-F4DB-4310-B3D8-8DBC0D0194A2}" type="slidenum">
              <a:rPr lang="nl-BE" altLang="nl-BE" smtClean="0">
                <a:latin typeface="Calibri" panose="020F0502020204030204" pitchFamily="34" charset="0"/>
              </a:rPr>
              <a:pPr/>
              <a:t>42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>
            <a:extLst>
              <a:ext uri="{FF2B5EF4-FFF2-40B4-BE49-F238E27FC236}">
                <a16:creationId xmlns:a16="http://schemas.microsoft.com/office/drawing/2014/main" id="{AB6071B7-6A6A-42DC-9DF2-88F17EE17C0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>
            <a:extLst>
              <a:ext uri="{FF2B5EF4-FFF2-40B4-BE49-F238E27FC236}">
                <a16:creationId xmlns:a16="http://schemas.microsoft.com/office/drawing/2014/main" id="{54A4DC01-D882-4413-B609-C3C1E867437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90116" name="Slide Number Placeholder 3">
            <a:extLst>
              <a:ext uri="{FF2B5EF4-FFF2-40B4-BE49-F238E27FC236}">
                <a16:creationId xmlns:a16="http://schemas.microsoft.com/office/drawing/2014/main" id="{5E80AD6C-224D-4074-B639-4FD6386705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8F3BADC7-C2E9-436F-8176-9AAD2F7927A4}" type="slidenum">
              <a:rPr lang="nl-BE" altLang="nl-BE" smtClean="0">
                <a:latin typeface="Calibri" panose="020F0502020204030204" pitchFamily="34" charset="0"/>
              </a:rPr>
              <a:pPr/>
              <a:t>43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0808583C-69C9-45E7-8CC4-498A645109E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Notes Placeholder 2">
            <a:extLst>
              <a:ext uri="{FF2B5EF4-FFF2-40B4-BE49-F238E27FC236}">
                <a16:creationId xmlns:a16="http://schemas.microsoft.com/office/drawing/2014/main" id="{4619CA3C-3FEC-4007-8E6B-D48C3E2AA1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BE" altLang="nl-BE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CC7B7B41-BCB0-4789-B267-B68D739ACF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9DC15297-DF6C-4A08-A984-5A8D697B2EBB}" type="slidenum">
              <a:rPr lang="nl-BE" altLang="nl-BE" smtClean="0">
                <a:latin typeface="Calibri" panose="020F0502020204030204" pitchFamily="34" charset="0"/>
              </a:rPr>
              <a:pPr/>
              <a:t>44</a:t>
            </a:fld>
            <a:endParaRPr lang="nl-BE" altLang="nl-BE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Google Shape;112;p4:notes">
            <a:extLst>
              <a:ext uri="{FF2B5EF4-FFF2-40B4-BE49-F238E27FC236}">
                <a16:creationId xmlns:a16="http://schemas.microsoft.com/office/drawing/2014/main" id="{047A6F2F-AB93-4E17-8789-5DCC8074E0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19459" name="Google Shape;113;p4:notes">
            <a:extLst>
              <a:ext uri="{FF2B5EF4-FFF2-40B4-BE49-F238E27FC236}">
                <a16:creationId xmlns:a16="http://schemas.microsoft.com/office/drawing/2014/main" id="{693C0A96-C17F-4FA8-A491-BC99F4461B4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Google Shape;112;p4:notes">
            <a:extLst>
              <a:ext uri="{FF2B5EF4-FFF2-40B4-BE49-F238E27FC236}">
                <a16:creationId xmlns:a16="http://schemas.microsoft.com/office/drawing/2014/main" id="{0A428ED4-8552-42EF-8F07-41482D3073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94211" name="Google Shape;113;p4:notes">
            <a:extLst>
              <a:ext uri="{FF2B5EF4-FFF2-40B4-BE49-F238E27FC236}">
                <a16:creationId xmlns:a16="http://schemas.microsoft.com/office/drawing/2014/main" id="{C21004F4-9F08-452C-9FC8-706F91B5CF2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112;p4:notes">
            <a:extLst>
              <a:ext uri="{FF2B5EF4-FFF2-40B4-BE49-F238E27FC236}">
                <a16:creationId xmlns:a16="http://schemas.microsoft.com/office/drawing/2014/main" id="{0DDBD478-1218-4054-B83D-A91908B5C7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21507" name="Google Shape;113;p4:notes">
            <a:extLst>
              <a:ext uri="{FF2B5EF4-FFF2-40B4-BE49-F238E27FC236}">
                <a16:creationId xmlns:a16="http://schemas.microsoft.com/office/drawing/2014/main" id="{30FC856E-41E2-4715-90DC-FCA83E6F378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Google Shape;112;p4:notes">
            <a:extLst>
              <a:ext uri="{FF2B5EF4-FFF2-40B4-BE49-F238E27FC236}">
                <a16:creationId xmlns:a16="http://schemas.microsoft.com/office/drawing/2014/main" id="{50A2F8EF-9907-4568-8AF3-E7D52119C0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23555" name="Google Shape;113;p4:notes">
            <a:extLst>
              <a:ext uri="{FF2B5EF4-FFF2-40B4-BE49-F238E27FC236}">
                <a16:creationId xmlns:a16="http://schemas.microsoft.com/office/drawing/2014/main" id="{13E4FC8F-33E4-4C22-B0DB-97863CAF130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Google Shape;112;p4:notes">
            <a:extLst>
              <a:ext uri="{FF2B5EF4-FFF2-40B4-BE49-F238E27FC236}">
                <a16:creationId xmlns:a16="http://schemas.microsoft.com/office/drawing/2014/main" id="{8CB9C43C-C8B9-4F62-910F-43BB3F186E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25603" name="Google Shape;113;p4:notes">
            <a:extLst>
              <a:ext uri="{FF2B5EF4-FFF2-40B4-BE49-F238E27FC236}">
                <a16:creationId xmlns:a16="http://schemas.microsoft.com/office/drawing/2014/main" id="{8D262B91-0A2C-46D5-A075-9B39C612B79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112;p4:notes">
            <a:extLst>
              <a:ext uri="{FF2B5EF4-FFF2-40B4-BE49-F238E27FC236}">
                <a16:creationId xmlns:a16="http://schemas.microsoft.com/office/drawing/2014/main" id="{4587D9C1-AA84-49FB-9A25-FEA6DCBE8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27651" name="Google Shape;113;p4:notes">
            <a:extLst>
              <a:ext uri="{FF2B5EF4-FFF2-40B4-BE49-F238E27FC236}">
                <a16:creationId xmlns:a16="http://schemas.microsoft.com/office/drawing/2014/main" id="{A8ED811B-1FC3-4F6F-9503-34BE0BD5B66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Google Shape;112;p4:notes">
            <a:extLst>
              <a:ext uri="{FF2B5EF4-FFF2-40B4-BE49-F238E27FC236}">
                <a16:creationId xmlns:a16="http://schemas.microsoft.com/office/drawing/2014/main" id="{D3A548E7-E443-4071-B681-83939A5832F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l-BE" altLang="nl-BE"/>
          </a:p>
        </p:txBody>
      </p:sp>
      <p:sp>
        <p:nvSpPr>
          <p:cNvPr id="29699" name="Google Shape;113;p4:notes">
            <a:extLst>
              <a:ext uri="{FF2B5EF4-FFF2-40B4-BE49-F238E27FC236}">
                <a16:creationId xmlns:a16="http://schemas.microsoft.com/office/drawing/2014/main" id="{F8FDF532-F301-436A-BC98-5783AB895F7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F0F25FFD-2DA1-4383-ACC2-2E1DB1E4BF57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93B85A7E-983C-426A-BD5C-D2B60F1DE6E3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E6699E18-E0B2-4F8A-A375-D7C77BDFFE3D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605CFC4-1824-47CF-B318-B8924AB34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A4777150-EF9E-4FE5-B4D1-A0E76CA7F983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500E93C4-89C8-40F9-A177-C901250EC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204BDCF-07BD-46ED-A6BC-BEC03D2F2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C8591-A814-484E-8965-B2311D895132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51519066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19FCAB-8935-4DB5-B801-88D1F0404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B5701-D647-4435-B0F6-60A4F91F1FB4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E0770F-388B-4B82-BDD5-47B81EB6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FFB4D-7FE1-40D8-8973-671E2F5B0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06645-6283-4443-8A12-06D00B784A1D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171838830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7">
            <a:extLst>
              <a:ext uri="{FF2B5EF4-FFF2-40B4-BE49-F238E27FC236}">
                <a16:creationId xmlns:a16="http://schemas.microsoft.com/office/drawing/2014/main" id="{B701C030-DC72-4D3D-9511-1A666CD9D05E}"/>
              </a:ext>
            </a:extLst>
          </p:cNvPr>
          <p:cNvCxnSpPr/>
          <p:nvPr/>
        </p:nvCxnSpPr>
        <p:spPr>
          <a:xfrm rot="5400000" flipV="1">
            <a:off x="10058400" y="5873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D9C27F-07FE-4147-848F-8D1E8C8D4C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5863A-6EE7-453E-8E20-A0D4BC81D0B8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F60E95-3D0D-4136-92A7-86892796B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6F5CAF-9747-4C93-A3AA-9A17E3B0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CA0F0F-7E19-4689-AD79-1FF41401D9D0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137410476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15600" y="390467"/>
            <a:ext cx="11360800" cy="10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15600" y="1638233"/>
            <a:ext cx="11360800" cy="4453600"/>
          </a:xfrm>
          <a:prstGeom prst="rect">
            <a:avLst/>
          </a:prstGeom>
        </p:spPr>
        <p:txBody>
          <a:bodyPr spcFirstLastPara="1" lIns="91425" tIns="91425" rIns="91425" bIns="91425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Google Shape;20;p4">
            <a:extLst>
              <a:ext uri="{FF2B5EF4-FFF2-40B4-BE49-F238E27FC236}">
                <a16:creationId xmlns:a16="http://schemas.microsoft.com/office/drawing/2014/main" id="{206A1375-5BA5-48B9-9FBB-58AE52DC6D12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0" y="6218238"/>
            <a:ext cx="731838" cy="523875"/>
          </a:xfrm>
        </p:spPr>
        <p:txBody>
          <a:bodyPr lIns="91425" tIns="91425" rIns="91425" bIns="91425">
            <a:noAutofit/>
          </a:bodyPr>
          <a:lstStyle>
            <a:lvl1pPr algn="r">
              <a:defRPr/>
            </a:lvl1pPr>
          </a:lstStyle>
          <a:p>
            <a:pPr>
              <a:defRPr/>
            </a:pPr>
            <a:fld id="{3568DF83-A6D6-4B46-A52C-91F09AC2C2E9}" type="slidenum">
              <a:rPr lang="nl-BE" altLang="nl-BE"/>
              <a:pPr>
                <a:defRPr/>
              </a:pPr>
              <a:t>‹nr.›</a:t>
            </a:fld>
            <a:endParaRPr lang="nl-BE" altLang="nl-BE"/>
          </a:p>
        </p:txBody>
      </p:sp>
    </p:spTree>
    <p:extLst>
      <p:ext uri="{BB962C8B-B14F-4D97-AF65-F5344CB8AC3E}">
        <p14:creationId xmlns:p14="http://schemas.microsoft.com/office/powerpoint/2010/main" val="21581538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17A5C-955F-42FA-AD9D-C0F360468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D4A7A-8843-4DFD-8282-FEFCBB7F715E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3FDD0C-8F5F-46D3-B806-D356F87DC4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0A8B5-0484-4E4F-A97B-44EDDCC3E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D38FB3-7A9D-4F69-ACCA-CD32E2C0C95D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873317336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>
            <a:extLst>
              <a:ext uri="{FF2B5EF4-FFF2-40B4-BE49-F238E27FC236}">
                <a16:creationId xmlns:a16="http://schemas.microsoft.com/office/drawing/2014/main" id="{192BC4C6-F880-4ED2-B97B-89AA52F0CE43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Oval 5">
            <a:extLst>
              <a:ext uri="{FF2B5EF4-FFF2-40B4-BE49-F238E27FC236}">
                <a16:creationId xmlns:a16="http://schemas.microsoft.com/office/drawing/2014/main" id="{CD289AFB-4C73-4FA1-917C-E70CA6B58C3B}"/>
              </a:ext>
            </a:extLst>
          </p:cNvPr>
          <p:cNvSpPr/>
          <p:nvPr/>
        </p:nvSpPr>
        <p:spPr>
          <a:xfrm>
            <a:off x="0" y="0"/>
            <a:ext cx="12192000" cy="4572000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9">
            <a:extLst>
              <a:ext uri="{FF2B5EF4-FFF2-40B4-BE49-F238E27FC236}">
                <a16:creationId xmlns:a16="http://schemas.microsoft.com/office/drawing/2014/main" id="{A091AE32-BAF3-4C01-9C95-0E7A41EDA02C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/>
          <a:lstStyle>
            <a:lvl1pPr algn="r">
              <a:defRPr sz="5000" b="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1C8BB90-E897-4CB9-A59A-AC53E530A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65BE2-C333-4C69-B5A7-27776A2D20BD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2EE85ED-A102-4FAD-9FD1-95E6BF585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131016E-8792-4D3B-801B-70A604FFF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946BE-06C4-4B1D-A2CB-0376CA6AEC8D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70090693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F27FA7-97C2-4440-80EF-A5236BB13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94139D-E774-4525-AA48-3A9B82B618D7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D288073-B030-492B-8CB7-F4D648DE6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525EE6-1E61-49D7-9D8D-7C2D77C10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2E3FB9-F986-414B-9618-8A9A71ADE9EC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273963919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D9BA2C9-C2C2-4FE1-A90D-C629A8CD2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BE090E-56E0-49E3-8204-D0E83657D3A3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FBC2E30-387D-4855-A976-AE725D28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A1BC51B-4AF2-440E-A856-C2A00AA28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60039-6486-4A8F-A2AE-BE173DFB7A7E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700998049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B574B5F-57E0-41D9-BA24-68332A04A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CEEB61-C439-478B-A84D-8CC898C2F8E0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8D7F85E-77D2-48FC-BC4D-D4267CE5F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6097D0-6936-4C1E-985D-3FEA8E804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5E7356-20DF-4F8B-B000-C7CAE5C62D99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372460818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3DDF1-70AC-40E5-84B3-7782E0C05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7A964-B658-4592-A831-052FB66F36C8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4F51B5-C380-4671-84D4-22D91B5EB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14C610-3273-4542-BB6B-ADC7B850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3AE66-1D10-48D4-8442-6C16F24AE697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2713656937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378CDF0-CA40-4AAC-9108-13CE3C901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C31697-A916-4569-8A66-637154F673EE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38EFFE2-6843-4465-A40E-9A5D93677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8B4EAFF-8629-4623-8ABC-C7F034852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CF95C-6380-478C-9B9F-98EB4ECC33CE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21535648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7">
            <a:extLst>
              <a:ext uri="{FF2B5EF4-FFF2-40B4-BE49-F238E27FC236}">
                <a16:creationId xmlns:a16="http://schemas.microsoft.com/office/drawing/2014/main" id="{6AE5E8F5-5AA2-410D-A908-A8E8F2168244}"/>
              </a:ext>
            </a:extLst>
          </p:cNvPr>
          <p:cNvCxnSpPr/>
          <p:nvPr/>
        </p:nvCxnSpPr>
        <p:spPr>
          <a:xfrm flipV="1">
            <a:off x="8386763" y="5264150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/>
          <a:lstStyle>
            <a:lvl1pPr algn="r">
              <a:defRPr sz="5000" spc="200" baseline="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nl-NL" noProof="0"/>
              <a:t>Klik op het pictogram als u een afbeelding wilt toevoegen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F1357CA3-8D0A-4589-A789-0CDA5150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74ABE-62B7-400B-8604-2047317F910F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CEA9485B-53FF-44DA-B1CD-BEF6C056E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EEBE4EB6-954F-428F-9C67-8D3F1D37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FD2916-763D-4AD1-94AF-D253BE1E9846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</p:spTree>
    <p:extLst>
      <p:ext uri="{BB962C8B-B14F-4D97-AF65-F5344CB8AC3E}">
        <p14:creationId xmlns:p14="http://schemas.microsoft.com/office/powerpoint/2010/main" val="168865594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36FD83-7AD3-45A6-8B6D-D4DB0CF41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938" y="585788"/>
            <a:ext cx="9720262" cy="1498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85C879A-E134-4572-BA14-B8DE7A6B9B5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23938" y="2286000"/>
            <a:ext cx="9720262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BE"/>
              <a:t>Klikken om de tekststijl van het model te bewerken</a:t>
            </a:r>
          </a:p>
          <a:p>
            <a:pPr lvl="1"/>
            <a:r>
              <a:rPr lang="nl-NL" altLang="nl-BE"/>
              <a:t>Tweede niveau</a:t>
            </a:r>
          </a:p>
          <a:p>
            <a:pPr lvl="2"/>
            <a:r>
              <a:rPr lang="nl-NL" altLang="nl-BE"/>
              <a:t>Derde niveau</a:t>
            </a:r>
          </a:p>
          <a:p>
            <a:pPr lvl="3"/>
            <a:r>
              <a:rPr lang="nl-NL" altLang="nl-BE"/>
              <a:t>Vierde niveau</a:t>
            </a:r>
          </a:p>
          <a:p>
            <a:pPr lvl="4"/>
            <a:r>
              <a:rPr lang="nl-NL" altLang="nl-BE"/>
              <a:t>Vijfde niveau</a:t>
            </a:r>
            <a:endParaRPr lang="en-US" alt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650EDA-A213-4715-A7AF-D571188A6F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3938" y="6470650"/>
            <a:ext cx="21542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64C0D49F-DDE0-4176-A4E9-126F8B08D5C0}" type="datetimeFigureOut">
              <a:rPr lang="en-US"/>
              <a:pPr>
                <a:defRPr/>
              </a:pPr>
              <a:t>7/11/2021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CE69D8-6F15-4E8E-8437-BF1BABA5D8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3463" y="6470650"/>
            <a:ext cx="5900737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653D63-6BCF-45B7-ABB9-8BCEF1AD5B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37863" y="6470650"/>
            <a:ext cx="973137" cy="274638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0D0D0D"/>
                </a:solidFill>
                <a:latin typeface="Tw Cen MT Condensed" panose="020B0606020104020203" pitchFamily="34" charset="0"/>
              </a:defRPr>
            </a:lvl1pPr>
          </a:lstStyle>
          <a:p>
            <a:pPr>
              <a:defRPr/>
            </a:pPr>
            <a:fld id="{79D3AB80-3CEE-4870-92A5-B9060B031B03}" type="slidenum">
              <a:rPr lang="en-US" altLang="nl-BE"/>
              <a:pPr>
                <a:defRPr/>
              </a:pPr>
              <a:t>‹nr.›</a:t>
            </a:fld>
            <a:endParaRPr lang="en-US" altLang="nl-B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4B51F3-7491-4D09-9832-F18E3795BABF}"/>
              </a:ext>
            </a:extLst>
          </p:cNvPr>
          <p:cNvCxnSpPr/>
          <p:nvPr/>
        </p:nvCxnSpPr>
        <p:spPr>
          <a:xfrm flipV="1">
            <a:off x="762000" y="827088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2" r:id="rId2"/>
    <p:sldLayoutId id="2147483909" r:id="rId3"/>
    <p:sldLayoutId id="2147483903" r:id="rId4"/>
    <p:sldLayoutId id="2147483904" r:id="rId5"/>
    <p:sldLayoutId id="2147483905" r:id="rId6"/>
    <p:sldLayoutId id="2147483910" r:id="rId7"/>
    <p:sldLayoutId id="2147483906" r:id="rId8"/>
    <p:sldLayoutId id="2147483911" r:id="rId9"/>
    <p:sldLayoutId id="2147483907" r:id="rId10"/>
    <p:sldLayoutId id="2147483912" r:id="rId11"/>
    <p:sldLayoutId id="2147483913" r:id="rId12"/>
  </p:sldLayoutIdLst>
  <p:transition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 kern="1200" cap="all" spc="100">
          <a:solidFill>
            <a:srgbClr val="0D0D0D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5000">
          <a:solidFill>
            <a:srgbClr val="0D0D0D"/>
          </a:solidFill>
          <a:latin typeface="Tw Cen MT Condensed" pitchFamily="34" charset="0"/>
        </a:defRPr>
      </a:lvl9pPr>
    </p:titleStyle>
    <p:bodyStyle>
      <a:lvl1pPr marL="90488" indent="-90488" algn="l" rtl="0" eaLnBrk="0" fontAlgn="base" hangingPunct="0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13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44767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3725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6288" indent="-136525" algn="l" rtl="0" eaLnBrk="0" fontAlgn="base" hangingPunct="0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anose="05040102010807070707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1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3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6.pn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s://www.youtube.com/watch?v=z-DAMVGj8To&amp;list=PL8za59GW8txS4t33fVf116t_8NKXTrVM2&amp;index=1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6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oTltZ8PzuC4&amp;list=PL8za59GW8txS4t33fVf116t_8NKXTrVM2&amp;index=8" TargetMode="External"/><Relationship Id="rId2" Type="http://schemas.openxmlformats.org/officeDocument/2006/relationships/hyperlink" Target="https://www.youtube.com/watch?v=G1dGAoyc714&amp;list=PL8za59GW8txS4t33fVf116t_8NKXTrVM2&amp;index=2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e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Afbeeldingsresultaat voor oude grieken">
            <a:extLst>
              <a:ext uri="{FF2B5EF4-FFF2-40B4-BE49-F238E27FC236}">
                <a16:creationId xmlns:a16="http://schemas.microsoft.com/office/drawing/2014/main" id="{3AB1A413-B055-4602-9C4A-BD809DE58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D302CA-627B-45FE-B234-0F32DCF3D5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4188" y="2152650"/>
            <a:ext cx="11366500" cy="25527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6000" b="1" dirty="0">
                <a:solidFill>
                  <a:srgbClr val="FFFFFF"/>
                </a:solidFill>
              </a:rPr>
              <a:t>Oude </a:t>
            </a:r>
            <a:r>
              <a:rPr lang="en-US" sz="6000" b="1" dirty="0" err="1">
                <a:solidFill>
                  <a:srgbClr val="FFFFFF"/>
                </a:solidFill>
              </a:rPr>
              <a:t>Grieken</a:t>
            </a:r>
            <a:r>
              <a:rPr lang="en-US" sz="6000" b="1" dirty="0">
                <a:solidFill>
                  <a:srgbClr val="FFFFFF"/>
                </a:solidFill>
              </a:rPr>
              <a:t> </a:t>
            </a:r>
            <a:br>
              <a:rPr lang="en-US" sz="6000" b="1" dirty="0">
                <a:solidFill>
                  <a:srgbClr val="FFFFFF"/>
                </a:solidFill>
              </a:rPr>
            </a:br>
            <a:r>
              <a:rPr lang="en-US" sz="6000" b="1" dirty="0" err="1">
                <a:solidFill>
                  <a:srgbClr val="FFFFFF"/>
                </a:solidFill>
              </a:rPr>
              <a:t>Jonge</a:t>
            </a:r>
            <a:r>
              <a:rPr lang="en-US" sz="6000" b="1" dirty="0">
                <a:solidFill>
                  <a:srgbClr val="FFFFFF"/>
                </a:solidFill>
              </a:rPr>
              <a:t> </a:t>
            </a:r>
            <a:r>
              <a:rPr lang="en-US" sz="6000" b="1" dirty="0" err="1">
                <a:solidFill>
                  <a:srgbClr val="FFFFFF"/>
                </a:solidFill>
              </a:rPr>
              <a:t>Helden</a:t>
            </a:r>
            <a:br>
              <a:rPr lang="en-US" sz="8000" b="1" dirty="0">
                <a:solidFill>
                  <a:srgbClr val="FFFFFF"/>
                </a:solidFill>
              </a:rPr>
            </a:br>
            <a:br>
              <a:rPr lang="en-US" sz="8000" b="1" dirty="0">
                <a:solidFill>
                  <a:srgbClr val="FFFFFF"/>
                </a:solidFill>
              </a:rPr>
            </a:br>
            <a:r>
              <a:rPr lang="en-US" sz="5300" b="1" dirty="0">
                <a:solidFill>
                  <a:srgbClr val="FFFFFF"/>
                </a:solidFill>
              </a:rPr>
              <a:t>DEEL 4</a:t>
            </a:r>
            <a:br>
              <a:rPr lang="en-US" sz="5300" b="1" dirty="0">
                <a:solidFill>
                  <a:srgbClr val="FFFFFF"/>
                </a:solidFill>
              </a:rPr>
            </a:br>
            <a:br>
              <a:rPr lang="en-US" sz="5300" b="1" dirty="0">
                <a:solidFill>
                  <a:srgbClr val="FFFFFF"/>
                </a:solidFill>
              </a:rPr>
            </a:br>
            <a:r>
              <a:rPr lang="en-US" sz="3600" b="1" dirty="0">
                <a:solidFill>
                  <a:srgbClr val="FFFFFF"/>
                </a:solidFill>
              </a:rPr>
              <a:t>De </a:t>
            </a:r>
            <a:r>
              <a:rPr lang="en-US" sz="3600" b="1" dirty="0" err="1">
                <a:solidFill>
                  <a:srgbClr val="FFFFFF"/>
                </a:solidFill>
              </a:rPr>
              <a:t>olympische</a:t>
            </a:r>
            <a:r>
              <a:rPr lang="en-US" sz="3600" b="1" dirty="0">
                <a:solidFill>
                  <a:srgbClr val="FFFFFF"/>
                </a:solidFill>
              </a:rPr>
              <a:t> </a:t>
            </a:r>
            <a:r>
              <a:rPr lang="en-US" sz="3600" b="1" dirty="0" err="1">
                <a:solidFill>
                  <a:srgbClr val="FFFFFF"/>
                </a:solidFill>
              </a:rPr>
              <a:t>spelen</a:t>
            </a:r>
            <a:endParaRPr lang="en-US" sz="3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Afbeelding 1">
            <a:extLst>
              <a:ext uri="{FF2B5EF4-FFF2-40B4-BE49-F238E27FC236}">
                <a16:creationId xmlns:a16="http://schemas.microsoft.com/office/drawing/2014/main" id="{A64F1FC4-ACF5-4982-8610-4344280C6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0"/>
            <a:ext cx="121824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Google Shape;176;p11" descr="Greek Roman Pantheon Royalty Free Vector Image">
            <a:extLst>
              <a:ext uri="{FF2B5EF4-FFF2-40B4-BE49-F238E27FC236}">
                <a16:creationId xmlns:a16="http://schemas.microsoft.com/office/drawing/2014/main" id="{BDEBCDF1-8783-4021-B5F6-067E51456FA2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" r="72450" b="70045"/>
          <a:stretch>
            <a:fillRect/>
          </a:stretch>
        </p:blipFill>
        <p:spPr bwMode="auto">
          <a:xfrm>
            <a:off x="1546225" y="3478160"/>
            <a:ext cx="28257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B189CA0C-6EBE-4314-97E7-D23AF6CCD6AA}"/>
              </a:ext>
            </a:extLst>
          </p:cNvPr>
          <p:cNvSpPr/>
          <p:nvPr/>
        </p:nvSpPr>
        <p:spPr>
          <a:xfrm>
            <a:off x="1189038" y="101600"/>
            <a:ext cx="6589712" cy="1677988"/>
          </a:xfrm>
          <a:prstGeom prst="wedgeEllipseCallout">
            <a:avLst>
              <a:gd name="adj1" fmla="val -25551"/>
              <a:gd name="adj2" fmla="val 1478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4000" b="1" dirty="0">
                <a:solidFill>
                  <a:schemeClr val="tx1"/>
                </a:solidFill>
              </a:rPr>
              <a:t>Dit is de tempel van </a:t>
            </a:r>
            <a:r>
              <a:rPr lang="el-GR" sz="4000" b="1" dirty="0">
                <a:solidFill>
                  <a:schemeClr val="tx1"/>
                </a:solidFill>
              </a:rPr>
              <a:t>Ζευς </a:t>
            </a:r>
            <a:r>
              <a:rPr lang="nl-BE" sz="4000" b="1" dirty="0">
                <a:solidFill>
                  <a:schemeClr val="tx1"/>
                </a:solidFill>
              </a:rPr>
              <a:t>in Olympia.</a:t>
            </a:r>
            <a:endParaRPr lang="nl-NL" sz="4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Google Shape;176;p11" descr="Greek Roman Pantheon Royalty Free Vector Image">
            <a:extLst>
              <a:ext uri="{FF2B5EF4-FFF2-40B4-BE49-F238E27FC236}">
                <a16:creationId xmlns:a16="http://schemas.microsoft.com/office/drawing/2014/main" id="{F8B5C636-D0B5-474D-AA77-56ED539872CC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" r="72450" b="70045"/>
          <a:stretch>
            <a:fillRect/>
          </a:stretch>
        </p:blipFill>
        <p:spPr bwMode="auto">
          <a:xfrm>
            <a:off x="1546225" y="3429000"/>
            <a:ext cx="28257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95D682A3-E749-448D-B144-83BB02845E9F}"/>
              </a:ext>
            </a:extLst>
          </p:cNvPr>
          <p:cNvSpPr/>
          <p:nvPr/>
        </p:nvSpPr>
        <p:spPr>
          <a:xfrm>
            <a:off x="1189038" y="101600"/>
            <a:ext cx="6589712" cy="1677988"/>
          </a:xfrm>
          <a:prstGeom prst="wedgeEllipseCallout">
            <a:avLst>
              <a:gd name="adj1" fmla="val -25551"/>
              <a:gd name="adj2" fmla="val 1478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4000" b="1" dirty="0">
                <a:solidFill>
                  <a:schemeClr val="tx1"/>
                </a:solidFill>
              </a:rPr>
              <a:t>Dit is mijn tempel </a:t>
            </a:r>
          </a:p>
          <a:p>
            <a:pPr algn="ctr" eaLnBrk="1" hangingPunct="1">
              <a:defRPr/>
            </a:pPr>
            <a:r>
              <a:rPr lang="nl-BE" sz="4000" b="1" dirty="0">
                <a:solidFill>
                  <a:schemeClr val="tx1"/>
                </a:solidFill>
              </a:rPr>
              <a:t>in Olympia.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26628" name="Afbeelding 2">
            <a:extLst>
              <a:ext uri="{FF2B5EF4-FFF2-40B4-BE49-F238E27FC236}">
                <a16:creationId xmlns:a16="http://schemas.microsoft.com/office/drawing/2014/main" id="{C90A44B0-E9D4-41EB-9C5D-B220B4717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64" b="7301"/>
          <a:stretch>
            <a:fillRect/>
          </a:stretch>
        </p:blipFill>
        <p:spPr bwMode="auto">
          <a:xfrm>
            <a:off x="-100013" y="0"/>
            <a:ext cx="12292013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Afbeelding 1">
            <a:extLst>
              <a:ext uri="{FF2B5EF4-FFF2-40B4-BE49-F238E27FC236}">
                <a16:creationId xmlns:a16="http://schemas.microsoft.com/office/drawing/2014/main" id="{CFBDA41D-B709-4BD1-888B-C8E251901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67"/>
          <a:stretch>
            <a:fillRect/>
          </a:stretch>
        </p:blipFill>
        <p:spPr bwMode="auto">
          <a:xfrm>
            <a:off x="0" y="0"/>
            <a:ext cx="12192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Afbeeldingsresultaat voor olympia zeus temple olympia">
            <a:extLst>
              <a:ext uri="{FF2B5EF4-FFF2-40B4-BE49-F238E27FC236}">
                <a16:creationId xmlns:a16="http://schemas.microsoft.com/office/drawing/2014/main" id="{97F4C564-58F2-427D-A85F-0674F1D8B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3988"/>
            <a:ext cx="12192000" cy="8124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Afbeelding 3">
            <a:extLst>
              <a:ext uri="{FF2B5EF4-FFF2-40B4-BE49-F238E27FC236}">
                <a16:creationId xmlns:a16="http://schemas.microsoft.com/office/drawing/2014/main" id="{83BDA65F-509E-4116-A4A9-49025C8A9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Afbeelding 2">
            <a:extLst>
              <a:ext uri="{FF2B5EF4-FFF2-40B4-BE49-F238E27FC236}">
                <a16:creationId xmlns:a16="http://schemas.microsoft.com/office/drawing/2014/main" id="{6D9AB30C-260A-45F5-824D-BDA499A3E4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25400"/>
            <a:ext cx="12301538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fbeelding 1">
            <a:extLst>
              <a:ext uri="{FF2B5EF4-FFF2-40B4-BE49-F238E27FC236}">
                <a16:creationId xmlns:a16="http://schemas.microsoft.com/office/drawing/2014/main" id="{571608DA-7101-4575-B2B9-0965860C1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al 5">
            <a:extLst>
              <a:ext uri="{FF2B5EF4-FFF2-40B4-BE49-F238E27FC236}">
                <a16:creationId xmlns:a16="http://schemas.microsoft.com/office/drawing/2014/main" id="{9AA25FBD-7CAD-465D-8E76-304B07F2B45F}"/>
              </a:ext>
            </a:extLst>
          </p:cNvPr>
          <p:cNvSpPr/>
          <p:nvPr/>
        </p:nvSpPr>
        <p:spPr>
          <a:xfrm>
            <a:off x="1357313" y="1314450"/>
            <a:ext cx="9686925" cy="3771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NL" sz="6000" dirty="0"/>
              <a:t>Olympische Spelen?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0B3F2453-957D-4B1B-98A3-F96222DE785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Olympische spelen </a:t>
            </a:r>
            <a:endParaRPr dirty="0"/>
          </a:p>
        </p:txBody>
      </p:sp>
      <p:sp>
        <p:nvSpPr>
          <p:cNvPr id="107" name="Google Shape;107;p2">
            <a:extLst>
              <a:ext uri="{FF2B5EF4-FFF2-40B4-BE49-F238E27FC236}">
                <a16:creationId xmlns:a16="http://schemas.microsoft.com/office/drawing/2014/main" id="{2E429343-C3D8-47A8-B24A-681F9C54E79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28600" y="3471863"/>
            <a:ext cx="11815763" cy="1498600"/>
          </a:xfrm>
        </p:spPr>
        <p:txBody>
          <a:bodyPr spcFirstLastPara="1" lIns="45700" tIns="45700" rIns="45700" bIns="45700">
            <a:normAutofit/>
          </a:bodyPr>
          <a:lstStyle/>
          <a:p>
            <a:pPr marL="91440" indent="-139700" algn="ctr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600" dirty="0"/>
              <a:t>    ὀ</a:t>
            </a:r>
            <a:r>
              <a:rPr lang="el-GR" sz="3600" dirty="0" err="1"/>
              <a:t>λυμπος</a:t>
            </a:r>
            <a:r>
              <a:rPr lang="nl-BE" sz="3600" dirty="0"/>
              <a:t>   </a:t>
            </a:r>
            <a:r>
              <a:rPr lang="nl-BE" sz="3600" dirty="0">
                <a:sym typeface="Wingdings" pitchFamily="2" charset="2"/>
              </a:rPr>
              <a:t>    </a:t>
            </a:r>
            <a:r>
              <a:rPr lang="el-GR" sz="3600" dirty="0" err="1"/>
              <a:t>ὀλυμπια</a:t>
            </a:r>
            <a:r>
              <a:rPr lang="el-GR" sz="3600" dirty="0"/>
              <a:t> </a:t>
            </a:r>
            <a:r>
              <a:rPr lang="nl-BE" sz="3600" dirty="0"/>
              <a:t>    </a:t>
            </a:r>
            <a:r>
              <a:rPr lang="nl-BE" sz="3600" dirty="0">
                <a:sym typeface="Wingdings" pitchFamily="2" charset="2"/>
              </a:rPr>
              <a:t>   Olympische Spelen</a:t>
            </a:r>
            <a:r>
              <a:rPr lang="nl-BE" dirty="0"/>
              <a:t>      </a:t>
            </a:r>
            <a:endParaRPr dirty="0"/>
          </a:p>
          <a:p>
            <a:pPr marL="0" indent="0" algn="ctr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B4AD1A01-69C7-404D-B464-2AD8DEC4539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een heilig feest voor zeus</a:t>
            </a:r>
            <a:endParaRPr dirty="0"/>
          </a:p>
        </p:txBody>
      </p:sp>
      <p:pic>
        <p:nvPicPr>
          <p:cNvPr id="43011" name="Google Shape;176;p11" descr="Greek Roman Pantheon Royalty Free Vector Image">
            <a:extLst>
              <a:ext uri="{FF2B5EF4-FFF2-40B4-BE49-F238E27FC236}">
                <a16:creationId xmlns:a16="http://schemas.microsoft.com/office/drawing/2014/main" id="{723CB8D4-55C0-4139-943A-A3674809466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54" r="72450" b="70045"/>
          <a:stretch>
            <a:fillRect/>
          </a:stretch>
        </p:blipFill>
        <p:spPr bwMode="auto">
          <a:xfrm>
            <a:off x="4683125" y="3530600"/>
            <a:ext cx="2825750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e toelichting 5">
            <a:extLst>
              <a:ext uri="{FF2B5EF4-FFF2-40B4-BE49-F238E27FC236}">
                <a16:creationId xmlns:a16="http://schemas.microsoft.com/office/drawing/2014/main" id="{EEE3FB6C-5A70-4AF9-9F18-5138607E4C13}"/>
              </a:ext>
            </a:extLst>
          </p:cNvPr>
          <p:cNvSpPr/>
          <p:nvPr/>
        </p:nvSpPr>
        <p:spPr>
          <a:xfrm>
            <a:off x="274638" y="1852613"/>
            <a:ext cx="4954587" cy="1677987"/>
          </a:xfrm>
          <a:prstGeom prst="wedgeEllipseCallout">
            <a:avLst>
              <a:gd name="adj1" fmla="val 45100"/>
              <a:gd name="adj2" fmla="val 7378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4000" b="1" dirty="0">
                <a:solidFill>
                  <a:schemeClr val="tx1"/>
                </a:solidFill>
              </a:rPr>
              <a:t>Vrede!</a:t>
            </a:r>
            <a:endParaRPr lang="nl-NL" sz="4000" b="1" dirty="0">
              <a:solidFill>
                <a:schemeClr val="tx1"/>
              </a:solidFill>
            </a:endParaRPr>
          </a:p>
        </p:txBody>
      </p:sp>
      <p:sp>
        <p:nvSpPr>
          <p:cNvPr id="7" name="Ovale toelichting 6">
            <a:extLst>
              <a:ext uri="{FF2B5EF4-FFF2-40B4-BE49-F238E27FC236}">
                <a16:creationId xmlns:a16="http://schemas.microsoft.com/office/drawing/2014/main" id="{64B954FB-BD32-4EEC-B74B-9F97C3CF285C}"/>
              </a:ext>
            </a:extLst>
          </p:cNvPr>
          <p:cNvSpPr/>
          <p:nvPr/>
        </p:nvSpPr>
        <p:spPr>
          <a:xfrm>
            <a:off x="6684963" y="1852613"/>
            <a:ext cx="4954587" cy="1677987"/>
          </a:xfrm>
          <a:prstGeom prst="wedgeEllipseCallout">
            <a:avLst>
              <a:gd name="adj1" fmla="val -48621"/>
              <a:gd name="adj2" fmla="val 7293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4000" b="1" dirty="0">
                <a:solidFill>
                  <a:schemeClr val="tx1"/>
                </a:solidFill>
              </a:rPr>
              <a:t>Geen vrouwen!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43014" name="Afbeelding 1" descr="Amazon.com: Divine Designs Pretty Flying White Peace Dove with ...">
            <a:extLst>
              <a:ext uri="{FF2B5EF4-FFF2-40B4-BE49-F238E27FC236}">
                <a16:creationId xmlns:a16="http://schemas.microsoft.com/office/drawing/2014/main" id="{BA265470-8542-4809-82B3-7CF4DF9330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114550"/>
            <a:ext cx="1020762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5" name="Afbeelding 2" descr="3.4 Strijden of sporten">
            <a:extLst>
              <a:ext uri="{FF2B5EF4-FFF2-40B4-BE49-F238E27FC236}">
                <a16:creationId xmlns:a16="http://schemas.microsoft.com/office/drawing/2014/main" id="{7E45157B-14FB-4018-AC89-F5E2DE8DB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1213" y="3675063"/>
            <a:ext cx="221615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7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fbeelding 7">
            <a:extLst>
              <a:ext uri="{FF2B5EF4-FFF2-40B4-BE49-F238E27FC236}">
                <a16:creationId xmlns:a16="http://schemas.microsoft.com/office/drawing/2014/main" id="{FEB44861-DFF2-41EE-9D99-1BDFB2417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Afbeelding 6">
            <a:extLst>
              <a:ext uri="{FF2B5EF4-FFF2-40B4-BE49-F238E27FC236}">
                <a16:creationId xmlns:a16="http://schemas.microsoft.com/office/drawing/2014/main" id="{C9FD4226-DC31-46EC-8E1E-BC0BF01FA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463" y="4176713"/>
            <a:ext cx="785812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Afbeelding 3">
            <a:extLst>
              <a:ext uri="{FF2B5EF4-FFF2-40B4-BE49-F238E27FC236}">
                <a16:creationId xmlns:a16="http://schemas.microsoft.com/office/drawing/2014/main" id="{E12207A0-BC96-4193-BB84-842CAAE2C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25" t="8707" r="14604" b="9599"/>
          <a:stretch>
            <a:fillRect/>
          </a:stretch>
        </p:blipFill>
        <p:spPr bwMode="auto">
          <a:xfrm>
            <a:off x="3511550" y="3663950"/>
            <a:ext cx="1131888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Afbeelding 4">
            <a:extLst>
              <a:ext uri="{FF2B5EF4-FFF2-40B4-BE49-F238E27FC236}">
                <a16:creationId xmlns:a16="http://schemas.microsoft.com/office/drawing/2014/main" id="{F4A0E5F1-DE75-4527-B9FA-3A48A32D9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51" t="12000" r="47852" b="10635"/>
          <a:stretch>
            <a:fillRect/>
          </a:stretch>
        </p:blipFill>
        <p:spPr bwMode="auto">
          <a:xfrm>
            <a:off x="2557463" y="3663950"/>
            <a:ext cx="1058862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al 15">
            <a:extLst>
              <a:ext uri="{FF2B5EF4-FFF2-40B4-BE49-F238E27FC236}">
                <a16:creationId xmlns:a16="http://schemas.microsoft.com/office/drawing/2014/main" id="{A55B336B-8FE4-4E51-93A8-AC43843E2C12}"/>
              </a:ext>
            </a:extLst>
          </p:cNvPr>
          <p:cNvSpPr/>
          <p:nvPr/>
        </p:nvSpPr>
        <p:spPr>
          <a:xfrm>
            <a:off x="9758363" y="3797300"/>
            <a:ext cx="1876425" cy="1689100"/>
          </a:xfrm>
          <a:prstGeom prst="ellipse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E6B8DF09-0D54-4DC7-B49C-BA2309C05FD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Olympische spelen vroeger en nu </a:t>
            </a: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DECBB7D-0252-44EC-BAB1-DEDB2E545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8738"/>
            <a:ext cx="2828925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Afbeelding 3">
            <a:extLst>
              <a:ext uri="{FF2B5EF4-FFF2-40B4-BE49-F238E27FC236}">
                <a16:creationId xmlns:a16="http://schemas.microsoft.com/office/drawing/2014/main" id="{CBEB6904-1220-4383-A19D-B647AC8E1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2598738"/>
            <a:ext cx="303053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Afbeelding 5">
            <a:extLst>
              <a:ext uri="{FF2B5EF4-FFF2-40B4-BE49-F238E27FC236}">
                <a16:creationId xmlns:a16="http://schemas.microsoft.com/office/drawing/2014/main" id="{AC79F1DF-E9BF-4011-A8F4-0F2E158BB6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2438" y="2598738"/>
            <a:ext cx="238283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D9E5755-4058-4149-A4BE-5ABE0860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6138" y="2598738"/>
            <a:ext cx="2389187" cy="159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3" name="Afbeelding 7">
            <a:extLst>
              <a:ext uri="{FF2B5EF4-FFF2-40B4-BE49-F238E27FC236}">
                <a16:creationId xmlns:a16="http://schemas.microsoft.com/office/drawing/2014/main" id="{603E7130-28B3-4DB6-9F72-DB882B73D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4900"/>
            <a:ext cx="2857500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0840D71-6A82-46F4-8FCB-5E1CBA4D30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50" y="4914900"/>
            <a:ext cx="303053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666B1D0-47EA-4C45-9481-22C1764EA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75" y="4913313"/>
            <a:ext cx="2382838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6" name="Afbeelding 10">
            <a:extLst>
              <a:ext uri="{FF2B5EF4-FFF2-40B4-BE49-F238E27FC236}">
                <a16:creationId xmlns:a16="http://schemas.microsoft.com/office/drawing/2014/main" id="{C44A0D75-FD86-4373-9BE5-3E99EAC8A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9475" y="4913313"/>
            <a:ext cx="2422525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DDA31091-4683-4834-919B-B38F5C54FF3A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Olympische spelen vroeger en nu</a:t>
            </a:r>
            <a:endParaRPr dirty="0"/>
          </a:p>
        </p:txBody>
      </p:sp>
      <p:pic>
        <p:nvPicPr>
          <p:cNvPr id="47107" name="Afbeelding 12">
            <a:extLst>
              <a:ext uri="{FF2B5EF4-FFF2-40B4-BE49-F238E27FC236}">
                <a16:creationId xmlns:a16="http://schemas.microsoft.com/office/drawing/2014/main" id="{37683083-9381-4F6C-A6B0-670FEC4CE4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F5B6BD5E-737D-4042-A7E6-5BD883D484D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72000" y="3994150"/>
            <a:ext cx="2414588" cy="585788"/>
          </a:xfrm>
        </p:spPr>
        <p:txBody>
          <a:bodyPr spcFirstLastPara="1" lIns="45700" tIns="45700" rIns="45700" bIns="45700">
            <a:normAutofit/>
          </a:bodyPr>
          <a:lstStyle/>
          <a:p>
            <a:pPr marL="91440" indent="-139700" algn="ctr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600" dirty="0"/>
              <a:t>Hardlopen</a:t>
            </a:r>
            <a:endParaRPr dirty="0"/>
          </a:p>
          <a:p>
            <a:pPr marL="0" indent="0" algn="ctr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800A782-5267-4243-A9E5-03A42DB24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2971800"/>
            <a:ext cx="40640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B232E50D-9488-4CEA-8F0B-CAFA1E81D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2971800"/>
            <a:ext cx="409892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C7E3C8C6-79E7-495C-B5F9-3D7DF509A5A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Olympische spelen vroeger en nu</a:t>
            </a:r>
            <a:endParaRPr dirty="0"/>
          </a:p>
        </p:txBody>
      </p:sp>
      <p:pic>
        <p:nvPicPr>
          <p:cNvPr id="49156" name="Afbeelding 12">
            <a:extLst>
              <a:ext uri="{FF2B5EF4-FFF2-40B4-BE49-F238E27FC236}">
                <a16:creationId xmlns:a16="http://schemas.microsoft.com/office/drawing/2014/main" id="{9EA54C7E-C094-47B8-9996-32EC961FE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9DFD1FC6-A938-4820-85E6-4DF77C7189F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29113" y="3994150"/>
            <a:ext cx="2657475" cy="585788"/>
          </a:xfrm>
        </p:spPr>
        <p:txBody>
          <a:bodyPr spcFirstLastPara="1" lIns="45700" tIns="45700" rIns="45700" bIns="45700">
            <a:normAutofit/>
          </a:bodyPr>
          <a:lstStyle/>
          <a:p>
            <a:pPr marL="91440" indent="-139700" algn="ctr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600" dirty="0"/>
              <a:t>Discuswerpen</a:t>
            </a:r>
            <a:endParaRPr dirty="0"/>
          </a:p>
          <a:p>
            <a:pPr marL="0" indent="0" algn="ctr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49158" name="Afbeelding 3">
            <a:extLst>
              <a:ext uri="{FF2B5EF4-FFF2-40B4-BE49-F238E27FC236}">
                <a16:creationId xmlns:a16="http://schemas.microsoft.com/office/drawing/2014/main" id="{FCF4AEED-C8EF-4D2A-B7C6-05A4DBCA7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1B683D3-A314-4BA1-9049-F8A3E8BDE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2971800"/>
            <a:ext cx="4098925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1B48BCDC-F464-461B-8C60-B6F8C801D954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Olympische spelen vroeger en nu</a:t>
            </a:r>
            <a:endParaRPr dirty="0"/>
          </a:p>
        </p:txBody>
      </p:sp>
      <p:pic>
        <p:nvPicPr>
          <p:cNvPr id="51204" name="Afbeelding 12">
            <a:extLst>
              <a:ext uri="{FF2B5EF4-FFF2-40B4-BE49-F238E27FC236}">
                <a16:creationId xmlns:a16="http://schemas.microsoft.com/office/drawing/2014/main" id="{BE81901F-8F45-43BB-98DE-8085BC7611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F66E7A12-D336-4231-9B9F-9A39333E38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29113" y="3994150"/>
            <a:ext cx="2657475" cy="585788"/>
          </a:xfrm>
        </p:spPr>
        <p:txBody>
          <a:bodyPr spcFirstLastPara="1" lIns="45700" tIns="45700" rIns="45700" bIns="45700">
            <a:normAutofit fontScale="92500"/>
          </a:bodyPr>
          <a:lstStyle/>
          <a:p>
            <a:pPr marL="91440" indent="-139700" algn="ctr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600" dirty="0"/>
              <a:t>Speerwerpen</a:t>
            </a:r>
            <a:endParaRPr dirty="0"/>
          </a:p>
          <a:p>
            <a:pPr marL="0" indent="0" algn="ctr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51206" name="Afbeelding 3">
            <a:extLst>
              <a:ext uri="{FF2B5EF4-FFF2-40B4-BE49-F238E27FC236}">
                <a16:creationId xmlns:a16="http://schemas.microsoft.com/office/drawing/2014/main" id="{BDEFAD58-21EA-4190-883B-79CE48172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7" name="Afbeelding 11">
            <a:extLst>
              <a:ext uri="{FF2B5EF4-FFF2-40B4-BE49-F238E27FC236}">
                <a16:creationId xmlns:a16="http://schemas.microsoft.com/office/drawing/2014/main" id="{12FE9988-3DD7-404D-A718-C748C2D046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1830388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498817A0-FBBE-4FDC-BE12-CFABD46E4D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700" y="2971800"/>
            <a:ext cx="4089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49258645-945D-47FC-97BE-3F542764CBF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Olympische spelen vroeger en nu</a:t>
            </a:r>
            <a:endParaRPr dirty="0"/>
          </a:p>
        </p:txBody>
      </p:sp>
      <p:pic>
        <p:nvPicPr>
          <p:cNvPr id="53252" name="Afbeelding 12">
            <a:extLst>
              <a:ext uri="{FF2B5EF4-FFF2-40B4-BE49-F238E27FC236}">
                <a16:creationId xmlns:a16="http://schemas.microsoft.com/office/drawing/2014/main" id="{ECC70586-DF6A-43FB-9115-F40E106E6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55987700-4284-4B1A-B0F1-36F12BF236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29113" y="3994150"/>
            <a:ext cx="2657475" cy="585788"/>
          </a:xfrm>
        </p:spPr>
        <p:txBody>
          <a:bodyPr spcFirstLastPara="1" lIns="45700" tIns="45700" rIns="45700" bIns="45700">
            <a:normAutofit/>
          </a:bodyPr>
          <a:lstStyle/>
          <a:p>
            <a:pPr marL="91440" indent="-139700" algn="ctr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600" dirty="0"/>
              <a:t>Verspringen</a:t>
            </a:r>
            <a:endParaRPr dirty="0"/>
          </a:p>
          <a:p>
            <a:pPr marL="0" indent="0" algn="ctr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53254" name="Afbeelding 3">
            <a:extLst>
              <a:ext uri="{FF2B5EF4-FFF2-40B4-BE49-F238E27FC236}">
                <a16:creationId xmlns:a16="http://schemas.microsoft.com/office/drawing/2014/main" id="{2B27A0F8-889B-495D-8797-2584135D37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Afbeelding 11">
            <a:extLst>
              <a:ext uri="{FF2B5EF4-FFF2-40B4-BE49-F238E27FC236}">
                <a16:creationId xmlns:a16="http://schemas.microsoft.com/office/drawing/2014/main" id="{834ACE0D-FE43-4380-8525-2419C0F3E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1830388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6" name="Afbeelding 2">
            <a:extLst>
              <a:ext uri="{FF2B5EF4-FFF2-40B4-BE49-F238E27FC236}">
                <a16:creationId xmlns:a16="http://schemas.microsoft.com/office/drawing/2014/main" id="{2E1AE282-DFF8-4D42-8968-63415704E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843088"/>
            <a:ext cx="4949826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5F77A28D-1442-4B31-A437-6784C74BA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2971800"/>
            <a:ext cx="40894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49B5C9CE-EF7C-44ED-A577-16A6E4980F8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Olympische spelen vroeger en nu</a:t>
            </a:r>
            <a:endParaRPr dirty="0"/>
          </a:p>
        </p:txBody>
      </p:sp>
      <p:pic>
        <p:nvPicPr>
          <p:cNvPr id="55300" name="Afbeelding 12">
            <a:extLst>
              <a:ext uri="{FF2B5EF4-FFF2-40B4-BE49-F238E27FC236}">
                <a16:creationId xmlns:a16="http://schemas.microsoft.com/office/drawing/2014/main" id="{52C3F4AA-24C3-4AFA-B24D-15C3D60E0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7C4E52B5-D8A3-4D87-B4AD-A242572788F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29113" y="3994150"/>
            <a:ext cx="2657475" cy="963613"/>
          </a:xfrm>
        </p:spPr>
        <p:txBody>
          <a:bodyPr spcFirstLastPara="1" lIns="45700" tIns="45700" rIns="45700" bIns="45700">
            <a:normAutofit fontScale="92500" lnSpcReduction="10000"/>
          </a:bodyPr>
          <a:lstStyle/>
          <a:p>
            <a:pPr marL="91440" indent="-139700" algn="ctr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600" dirty="0"/>
              <a:t>Worstelen en</a:t>
            </a:r>
          </a:p>
          <a:p>
            <a:pPr marL="91440" indent="-139700" algn="ctr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600" dirty="0"/>
              <a:t>boksen</a:t>
            </a:r>
            <a:endParaRPr dirty="0"/>
          </a:p>
          <a:p>
            <a:pPr marL="0" indent="0" algn="ctr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55302" name="Afbeelding 3">
            <a:extLst>
              <a:ext uri="{FF2B5EF4-FFF2-40B4-BE49-F238E27FC236}">
                <a16:creationId xmlns:a16="http://schemas.microsoft.com/office/drawing/2014/main" id="{71C88935-A70F-421E-B2E2-C23DEA535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3" name="Afbeelding 11">
            <a:extLst>
              <a:ext uri="{FF2B5EF4-FFF2-40B4-BE49-F238E27FC236}">
                <a16:creationId xmlns:a16="http://schemas.microsoft.com/office/drawing/2014/main" id="{2DA37D27-5108-47B3-9269-D1957E0CDE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1830388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4" name="Afbeelding 2">
            <a:extLst>
              <a:ext uri="{FF2B5EF4-FFF2-40B4-BE49-F238E27FC236}">
                <a16:creationId xmlns:a16="http://schemas.microsoft.com/office/drawing/2014/main" id="{649FDD59-C36E-42AC-9ACF-9490C7FAC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843088"/>
            <a:ext cx="4949826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5" name="Afbeelding 6">
            <a:extLst>
              <a:ext uri="{FF2B5EF4-FFF2-40B4-BE49-F238E27FC236}">
                <a16:creationId xmlns:a16="http://schemas.microsoft.com/office/drawing/2014/main" id="{FD46B9E7-C248-48EF-82CE-EA554A0F99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1870075"/>
            <a:ext cx="4975226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500B2EF8-427D-41F9-A469-437AE1610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25" y="2971800"/>
            <a:ext cx="4076700" cy="273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3019B5BB-8C84-474D-813E-6F0207E66F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Olympische spelen vroeger en nu</a:t>
            </a:r>
            <a:endParaRPr dirty="0"/>
          </a:p>
        </p:txBody>
      </p:sp>
      <p:pic>
        <p:nvPicPr>
          <p:cNvPr id="57348" name="Afbeelding 12">
            <a:extLst>
              <a:ext uri="{FF2B5EF4-FFF2-40B4-BE49-F238E27FC236}">
                <a16:creationId xmlns:a16="http://schemas.microsoft.com/office/drawing/2014/main" id="{7DE94DF5-800A-41B5-AC67-29AD1CAFC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02188" cy="480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A6588ADC-D016-45F2-A0E6-E883C389255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329113" y="3994150"/>
            <a:ext cx="2843212" cy="963613"/>
          </a:xfrm>
        </p:spPr>
        <p:txBody>
          <a:bodyPr spcFirstLastPara="1" lIns="45700" tIns="45700" rIns="45700" bIns="45700">
            <a:normAutofit fontScale="92500"/>
          </a:bodyPr>
          <a:lstStyle/>
          <a:p>
            <a:pPr marL="91440" indent="-139700" algn="ctr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600" dirty="0"/>
              <a:t>Paardenrennen</a:t>
            </a:r>
            <a:endParaRPr dirty="0"/>
          </a:p>
          <a:p>
            <a:pPr marL="0" indent="0" algn="ctr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57350" name="Afbeelding 3">
            <a:extLst>
              <a:ext uri="{FF2B5EF4-FFF2-40B4-BE49-F238E27FC236}">
                <a16:creationId xmlns:a16="http://schemas.microsoft.com/office/drawing/2014/main" id="{0AC043A5-CE51-468E-9B04-5DCDB42ED7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5950"/>
            <a:ext cx="4845050" cy="484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Afbeelding 11">
            <a:extLst>
              <a:ext uri="{FF2B5EF4-FFF2-40B4-BE49-F238E27FC236}">
                <a16:creationId xmlns:a16="http://schemas.microsoft.com/office/drawing/2014/main" id="{ECA6DB74-313E-4902-A24E-4372ABC2EF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775" y="1830388"/>
            <a:ext cx="4949825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Afbeelding 2">
            <a:extLst>
              <a:ext uri="{FF2B5EF4-FFF2-40B4-BE49-F238E27FC236}">
                <a16:creationId xmlns:a16="http://schemas.microsoft.com/office/drawing/2014/main" id="{1F71324D-0375-4E7B-B08E-E3590EF0F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388" y="1843088"/>
            <a:ext cx="4949826" cy="494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Afbeelding 6">
            <a:extLst>
              <a:ext uri="{FF2B5EF4-FFF2-40B4-BE49-F238E27FC236}">
                <a16:creationId xmlns:a16="http://schemas.microsoft.com/office/drawing/2014/main" id="{84801243-5A6A-4FBC-AD71-4602597B74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788" y="1870075"/>
            <a:ext cx="4975226" cy="498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4" name="Afbeelding 5">
            <a:extLst>
              <a:ext uri="{FF2B5EF4-FFF2-40B4-BE49-F238E27FC236}">
                <a16:creationId xmlns:a16="http://schemas.microsoft.com/office/drawing/2014/main" id="{4E077243-02D9-4EB8-9393-3ADAB2D446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9" t="16862" r="18427" b="16679"/>
          <a:stretch>
            <a:fillRect/>
          </a:stretch>
        </p:blipFill>
        <p:spPr bwMode="auto">
          <a:xfrm>
            <a:off x="695325" y="2628900"/>
            <a:ext cx="33528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">
            <a:extLst>
              <a:ext uri="{FF2B5EF4-FFF2-40B4-BE49-F238E27FC236}">
                <a16:creationId xmlns:a16="http://schemas.microsoft.com/office/drawing/2014/main" id="{4FCC62C6-33CF-4AB5-9763-DE43CB09AC8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 spcFirstLastPara="1" wrap="square" lIns="91425" tIns="45700" rIns="91425" bIns="45700" anchorCtr="0"/>
          <a:lstStyle/>
          <a:p>
            <a:pPr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/>
            </a:pPr>
            <a:r>
              <a:rPr lang="nl-BE" dirty="0"/>
              <a:t>Olympische spelen vroeger en nu</a:t>
            </a:r>
            <a:endParaRPr dirty="0"/>
          </a:p>
        </p:txBody>
      </p:sp>
      <p:sp>
        <p:nvSpPr>
          <p:cNvPr id="5" name="Google Shape;107;p2">
            <a:extLst>
              <a:ext uri="{FF2B5EF4-FFF2-40B4-BE49-F238E27FC236}">
                <a16:creationId xmlns:a16="http://schemas.microsoft.com/office/drawing/2014/main" id="{13A08199-8CE4-4D67-A041-99501F8966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71475" y="2751138"/>
            <a:ext cx="4129088" cy="963612"/>
          </a:xfrm>
        </p:spPr>
        <p:txBody>
          <a:bodyPr spcFirstLastPara="1" lIns="45700" tIns="45700" rIns="45700" bIns="45700">
            <a:normAutofit fontScale="92500" lnSpcReduction="10000"/>
          </a:bodyPr>
          <a:lstStyle/>
          <a:p>
            <a:pPr marL="91440" indent="-139700" algn="r">
              <a:spcBef>
                <a:spcPts val="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Char char=" "/>
              <a:defRPr/>
            </a:pPr>
            <a:r>
              <a:rPr lang="nl-BE" sz="3600" dirty="0"/>
              <a:t>Officiële start van Olympische Spelen</a:t>
            </a:r>
            <a:endParaRPr dirty="0"/>
          </a:p>
          <a:p>
            <a:pPr marL="0" indent="0" algn="ctr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  <a:p>
            <a:pPr marL="91440" indent="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dirty="0"/>
          </a:p>
        </p:txBody>
      </p:sp>
      <p:pic>
        <p:nvPicPr>
          <p:cNvPr id="59396" name="Afbeelding 1">
            <a:extLst>
              <a:ext uri="{FF2B5EF4-FFF2-40B4-BE49-F238E27FC236}">
                <a16:creationId xmlns:a16="http://schemas.microsoft.com/office/drawing/2014/main" id="{555A858F-FB5A-48FC-842D-253B1A1B0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63" y="1912938"/>
            <a:ext cx="7462837" cy="496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Google Shape;107;p2">
            <a:extLst>
              <a:ext uri="{FF2B5EF4-FFF2-40B4-BE49-F238E27FC236}">
                <a16:creationId xmlns:a16="http://schemas.microsoft.com/office/drawing/2014/main" id="{F7394CBB-0DF9-4887-8DE6-518EF4A47025}"/>
              </a:ext>
            </a:extLst>
          </p:cNvPr>
          <p:cNvSpPr txBox="1">
            <a:spLocks/>
          </p:cNvSpPr>
          <p:nvPr/>
        </p:nvSpPr>
        <p:spPr bwMode="auto">
          <a:xfrm>
            <a:off x="371475" y="4681538"/>
            <a:ext cx="4129088" cy="963612"/>
          </a:xfrm>
          <a:prstGeom prst="rect">
            <a:avLst/>
          </a:prstGeom>
          <a:noFill/>
          <a:ln>
            <a:noFill/>
          </a:ln>
        </p:spPr>
        <p:txBody>
          <a:bodyPr spcFirstLastPara="1" lIns="45700" tIns="45700" rIns="45700" bIns="45700">
            <a:normAutofit fontScale="85000" lnSpcReduction="10000"/>
          </a:bodyPr>
          <a:lstStyle>
            <a:lvl1pPr marL="90488" indent="-90488" algn="l" rtl="0" eaLnBrk="0" fontAlgn="base" hangingPunct="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Tw Cen MT" panose="020B0602020104020603" pitchFamily="34" charset="77"/>
              <a:buChar char=" 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5113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2" charset="2"/>
              <a:buChar char="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7675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2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3725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2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76288" indent="-136525" algn="l" rtl="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2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14400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60704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16152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62456" indent="-13716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Wingdings 3" pitchFamily="18" charset="2"/>
              <a:buChar char="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" indent="-139700" algn="r" defTabSz="914400">
              <a:spcBef>
                <a:spcPts val="0"/>
              </a:spcBef>
              <a:spcAft>
                <a:spcPts val="0"/>
              </a:spcAft>
              <a:buSzPts val="2200"/>
              <a:defRPr/>
            </a:pPr>
            <a:r>
              <a:rPr lang="nl-BE" sz="3600" dirty="0"/>
              <a:t>Vlam wordt nog altijd aangestoken in Olympia</a:t>
            </a:r>
            <a:endParaRPr lang="nl-BE" dirty="0"/>
          </a:p>
          <a:p>
            <a:pPr marL="0" indent="0" algn="ctr" defTabSz="91440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lang="nl-BE" dirty="0"/>
          </a:p>
          <a:p>
            <a:pPr marL="91440" indent="0" defTabSz="91440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lang="nl-BE" dirty="0"/>
          </a:p>
          <a:p>
            <a:pPr marL="91440" indent="0" defTabSz="91440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lang="nl-BE" dirty="0"/>
          </a:p>
          <a:p>
            <a:pPr marL="91440" indent="0" defTabSz="91440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lang="nl-BE" dirty="0"/>
          </a:p>
          <a:p>
            <a:pPr marL="91440" indent="0" defTabSz="91440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lang="nl-BE" dirty="0"/>
          </a:p>
          <a:p>
            <a:pPr marL="91440" indent="0" defTabSz="914400">
              <a:spcBef>
                <a:spcPts val="1400"/>
              </a:spcBef>
              <a:spcAft>
                <a:spcPts val="0"/>
              </a:spcAft>
              <a:buSzPts val="2200"/>
              <a:buFont typeface="Tw Cen MT" panose="020B0602020104020603" pitchFamily="34" charset="77"/>
              <a:buNone/>
              <a:defRPr/>
            </a:pPr>
            <a:endParaRPr lang="nl-BE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059BBD-52DB-46E5-B3D2-07A28D7190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dirty="0"/>
              <a:t>De marathon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D032975-A226-4281-8699-201BAF4B01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8"/>
            <a:r>
              <a:rPr lang="nl-BE" dirty="0">
                <a:hlinkClick r:id="rId2"/>
              </a:rPr>
              <a:t>    https://www.youtube.com/watch?v=z-DAMVGj8To&amp;list=PL8za59GW8txS4t33fVf116t_8NKXTrVM2&amp;index=13</a:t>
            </a:r>
            <a:endParaRPr lang="nl-BE" dirty="0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F1205E4F-6DFF-42CB-9989-2FD4B18FF09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047" y="3222339"/>
            <a:ext cx="7816153" cy="238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DA4DF4D3-B182-43D5-8544-ED38AC514B7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66289" y="1878626"/>
            <a:ext cx="1838325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62186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 descr="Afbeeldingsresultaat voor quiz">
            <a:extLst>
              <a:ext uri="{FF2B5EF4-FFF2-40B4-BE49-F238E27FC236}">
                <a16:creationId xmlns:a16="http://schemas.microsoft.com/office/drawing/2014/main" id="{C55004A8-23BE-4462-BF84-133478DE2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700" y="525923"/>
            <a:ext cx="5948363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3D3866D0-7BA9-4CFE-8E92-380DF72293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1342" y="4274010"/>
            <a:ext cx="6905625" cy="13811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Afbeelding 2">
            <a:extLst>
              <a:ext uri="{FF2B5EF4-FFF2-40B4-BE49-F238E27FC236}">
                <a16:creationId xmlns:a16="http://schemas.microsoft.com/office/drawing/2014/main" id="{B3E91417-60B4-48E5-9677-6510AD777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0" y="0"/>
            <a:ext cx="12192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>
            <a:extLst>
              <a:ext uri="{FF2B5EF4-FFF2-40B4-BE49-F238E27FC236}">
                <a16:creationId xmlns:a16="http://schemas.microsoft.com/office/drawing/2014/main" id="{08F45CF7-6FA6-4D79-BDE9-5D242AD02C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/>
          <a:lstStyle/>
          <a:p>
            <a:pPr eaLnBrk="1" fontAlgn="auto" hangingPunct="1">
              <a:defRPr/>
            </a:pPr>
            <a:r>
              <a:rPr lang="nl-BE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Om de hoeveel jaar vinden de Olympische spelen plaats?</a:t>
            </a:r>
            <a:br>
              <a:rPr lang="nl-BE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sz="4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4" name="Google Shape;84;p17">
            <a:extLst>
              <a:ext uri="{FF2B5EF4-FFF2-40B4-BE49-F238E27FC236}">
                <a16:creationId xmlns:a16="http://schemas.microsoft.com/office/drawing/2014/main" id="{C92F6399-E0CF-48E9-B34C-AB7541DECB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0125" y="2371725"/>
            <a:ext cx="11360150" cy="3719513"/>
          </a:xfrm>
          <a:ln cap="flat">
            <a:solidFill>
              <a:schemeClr val="bg1"/>
            </a:solidFill>
            <a:round/>
            <a:headEnd type="none" w="sm" len="sm"/>
            <a:tailEnd type="none" w="sm" len="sm"/>
          </a:ln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FF0000"/>
                </a:solidFill>
              </a:rPr>
              <a:t>O</a:t>
            </a:r>
            <a:r>
              <a:rPr lang="nl" altLang="nl-BE">
                <a:solidFill>
                  <a:srgbClr val="FF0000"/>
                </a:solidFill>
              </a:rPr>
              <a:t>m de 4 jaar</a:t>
            </a:r>
            <a:endParaRPr lang="nl-BE" altLang="nl-BE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6AA84F"/>
                </a:solidFill>
              </a:rPr>
              <a:t>Om de 10 jaar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0000FF"/>
                </a:solidFill>
              </a:rPr>
              <a:t>Elk jaar</a:t>
            </a:r>
            <a:endParaRPr lang="nl-BE" altLang="nl-BE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>
            <a:extLst>
              <a:ext uri="{FF2B5EF4-FFF2-40B4-BE49-F238E27FC236}">
                <a16:creationId xmlns:a16="http://schemas.microsoft.com/office/drawing/2014/main" id="{BF014F05-39A7-4A3D-A1D4-FC3661B011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788988"/>
            <a:ext cx="11360150" cy="1068387"/>
          </a:xfrm>
        </p:spPr>
        <p:txBody>
          <a:bodyPr lIns="121900" tIns="121900" rIns="121900" bIns="121900"/>
          <a:lstStyle/>
          <a:p>
            <a:pPr eaLnBrk="1" fontAlgn="auto" hangingPunct="1">
              <a:defRPr/>
            </a:pPr>
            <a:r>
              <a:rPr lang="nl-BE" sz="4400" dirty="0">
                <a:solidFill>
                  <a:schemeClr val="tx1">
                    <a:lumMod val="95000"/>
                    <a:lumOff val="5000"/>
                  </a:schemeClr>
                </a:solidFill>
                <a:cs typeface="Arial" panose="020B0604020202020204" pitchFamily="34" charset="0"/>
              </a:rPr>
              <a:t>Waar vonden de vorige Olympische spelen plaats?</a:t>
            </a:r>
            <a:b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0" name="Google Shape;90;p18">
            <a:extLst>
              <a:ext uri="{FF2B5EF4-FFF2-40B4-BE49-F238E27FC236}">
                <a16:creationId xmlns:a16="http://schemas.microsoft.com/office/drawing/2014/main" id="{6B10A922-9FDF-44E7-8327-C3170E27D6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1075" y="1949450"/>
            <a:ext cx="11360150" cy="4452938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rgbClr val="FF0000"/>
                </a:solidFill>
              </a:rPr>
              <a:t>Brussel</a:t>
            </a: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 dirty="0">
                <a:solidFill>
                  <a:srgbClr val="38761D"/>
                </a:solidFill>
              </a:rPr>
              <a:t>Londen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 dirty="0">
                <a:solidFill>
                  <a:srgbClr val="0000FF"/>
                </a:solidFill>
              </a:rPr>
              <a:t>Tokyo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-BE" altLang="nl-BE" dirty="0">
              <a:solidFill>
                <a:srgbClr val="0000FF"/>
              </a:solidFill>
            </a:endParaRPr>
          </a:p>
        </p:txBody>
      </p:sp>
      <p:pic>
        <p:nvPicPr>
          <p:cNvPr id="1026" name="Picture 2" descr="Olympische Spelen niet in 2020, maar in 2021 - capmagazine">
            <a:extLst>
              <a:ext uri="{FF2B5EF4-FFF2-40B4-BE49-F238E27FC236}">
                <a16:creationId xmlns:a16="http://schemas.microsoft.com/office/drawing/2014/main" id="{C5EA3411-994A-4B26-966A-1666A1122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612" y="1857375"/>
            <a:ext cx="4917423" cy="311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>
            <a:extLst>
              <a:ext uri="{FF2B5EF4-FFF2-40B4-BE49-F238E27FC236}">
                <a16:creationId xmlns:a16="http://schemas.microsoft.com/office/drawing/2014/main" id="{290474EF-9E2B-42C6-8227-857A7FD5221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/>
          <a:lstStyle/>
          <a:p>
            <a:pPr eaLnBrk="1" fontAlgn="auto" hangingPunct="1">
              <a:defRPr/>
            </a:pPr>
            <a:r>
              <a:rPr lang="nl-BE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sport is vandaag geen Olympische sport?</a:t>
            </a:r>
            <a:br>
              <a:rPr lang="nl-BE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6" name="Google Shape;96;p19">
            <a:extLst>
              <a:ext uri="{FF2B5EF4-FFF2-40B4-BE49-F238E27FC236}">
                <a16:creationId xmlns:a16="http://schemas.microsoft.com/office/drawing/2014/main" id="{722C8D30-5047-4ABB-8EE3-154A7F59F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0125" y="1968500"/>
            <a:ext cx="11360150" cy="4452938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FF0000"/>
                </a:solidFill>
              </a:rPr>
              <a:t>Rugby</a:t>
            </a: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6AA84F"/>
                </a:solidFill>
              </a:rPr>
              <a:t>Paardrijden</a:t>
            </a:r>
            <a:endParaRPr lang="nl-BE" altLang="nl-BE" b="1">
              <a:solidFill>
                <a:srgbClr val="6AA84F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0000FF"/>
                </a:solidFill>
              </a:rPr>
              <a:t>Tennis</a:t>
            </a:r>
            <a:endParaRPr lang="nl-BE" altLang="nl-BE">
              <a:solidFill>
                <a:srgbClr val="0000FF"/>
              </a:solidFill>
            </a:endParaRPr>
          </a:p>
        </p:txBody>
      </p:sp>
      <p:pic>
        <p:nvPicPr>
          <p:cNvPr id="2050" name="Picture 2" descr="Rugby Player Action Cartoon Sport Graphic Vector. Royalty Free Cliparts,  Vectors, And Stock Illustration. Image 135706566.">
            <a:extLst>
              <a:ext uri="{FF2B5EF4-FFF2-40B4-BE49-F238E27FC236}">
                <a16:creationId xmlns:a16="http://schemas.microsoft.com/office/drawing/2014/main" id="{3CED72A7-3E98-4EFF-9751-F034BFD56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07" y="2271252"/>
            <a:ext cx="4326193" cy="2595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>
            <a:extLst>
              <a:ext uri="{FF2B5EF4-FFF2-40B4-BE49-F238E27FC236}">
                <a16:creationId xmlns:a16="http://schemas.microsoft.com/office/drawing/2014/main" id="{FE942C6B-2679-4908-A6CD-0EB0A65F07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/>
          <a:lstStyle/>
          <a:p>
            <a:pPr eaLnBrk="1" hangingPunct="1">
              <a:defRPr/>
            </a:pPr>
            <a:r>
              <a:rPr lang="nl-BE" sz="4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WAT zijn de kleuren van het logo van de Olympische Spelen?</a:t>
            </a:r>
          </a:p>
        </p:txBody>
      </p:sp>
      <p:sp>
        <p:nvSpPr>
          <p:cNvPr id="96" name="Google Shape;96;p19">
            <a:extLst>
              <a:ext uri="{FF2B5EF4-FFF2-40B4-BE49-F238E27FC236}">
                <a16:creationId xmlns:a16="http://schemas.microsoft.com/office/drawing/2014/main" id="{298D0717-7A6D-4AC7-94D6-C930802E1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0125" y="2371725"/>
            <a:ext cx="11360150" cy="4049713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FF0000"/>
                </a:solidFill>
              </a:rPr>
              <a:t>Blauw, oranje, rood, geel, grijs</a:t>
            </a:r>
            <a:endParaRPr lang="nl-BE" altLang="nl-BE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6AA84F"/>
                </a:solidFill>
              </a:rPr>
              <a:t>Groen, geel, rood, zwart, paars</a:t>
            </a:r>
            <a:endParaRPr lang="nl-BE" altLang="nl-BE" b="1">
              <a:solidFill>
                <a:srgbClr val="6AA84F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0000FF"/>
                </a:solidFill>
              </a:rPr>
              <a:t>Blauw, zwart, rood, geel, groen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" altLang="nl-BE">
              <a:solidFill>
                <a:srgbClr val="0000FF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-BE" altLang="nl-BE">
              <a:solidFill>
                <a:srgbClr val="0000FF"/>
              </a:solidFill>
            </a:endParaRPr>
          </a:p>
        </p:txBody>
      </p:sp>
      <p:pic>
        <p:nvPicPr>
          <p:cNvPr id="4" name="Picture 3" descr="Afbeeldingsresultaat voor logo olympische spelen">
            <a:extLst>
              <a:ext uri="{FF2B5EF4-FFF2-40B4-BE49-F238E27FC236}">
                <a16:creationId xmlns:a16="http://schemas.microsoft.com/office/drawing/2014/main" id="{6425D77D-6A83-44B4-AE95-8FE2D0D75F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21033" r="13235" b="22350"/>
          <a:stretch>
            <a:fillRect/>
          </a:stretch>
        </p:blipFill>
        <p:spPr bwMode="auto">
          <a:xfrm>
            <a:off x="6894513" y="3429000"/>
            <a:ext cx="4270375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>
            <a:extLst>
              <a:ext uri="{FF2B5EF4-FFF2-40B4-BE49-F238E27FC236}">
                <a16:creationId xmlns:a16="http://schemas.microsoft.com/office/drawing/2014/main" id="{985B3DAD-528A-4168-A395-7518741776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/>
          <a:lstStyle/>
          <a:p>
            <a:pPr eaLnBrk="1" hangingPunct="1">
              <a:defRPr/>
            </a:pPr>
            <a:r>
              <a:rPr lang="nl-BE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Wanneer vonden de eerste Olympische spelen plaats? </a:t>
            </a:r>
          </a:p>
        </p:txBody>
      </p:sp>
      <p:sp>
        <p:nvSpPr>
          <p:cNvPr id="96" name="Google Shape;96;p19">
            <a:extLst>
              <a:ext uri="{FF2B5EF4-FFF2-40B4-BE49-F238E27FC236}">
                <a16:creationId xmlns:a16="http://schemas.microsoft.com/office/drawing/2014/main" id="{F33126C5-EEDC-404E-BB99-681A34098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0125" y="2263775"/>
            <a:ext cx="11360150" cy="4157663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FF0000"/>
                </a:solidFill>
              </a:rPr>
              <a:t>500 jaar geleden</a:t>
            </a: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6AA84F"/>
                </a:solidFill>
              </a:rPr>
              <a:t>2800 jaar geleden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0000FF"/>
                </a:solidFill>
              </a:rPr>
              <a:t>100 jaar geleden</a:t>
            </a:r>
            <a:endParaRPr lang="nl-BE" altLang="nl-BE">
              <a:solidFill>
                <a:srgbClr val="0000FF"/>
              </a:solidFill>
            </a:endParaRPr>
          </a:p>
        </p:txBody>
      </p:sp>
      <p:pic>
        <p:nvPicPr>
          <p:cNvPr id="3074" name="Picture 2" descr="Betoverend veelzijdig | Geschiedenis, Het oude griekenland, Romeinen">
            <a:extLst>
              <a:ext uri="{FF2B5EF4-FFF2-40B4-BE49-F238E27FC236}">
                <a16:creationId xmlns:a16="http://schemas.microsoft.com/office/drawing/2014/main" id="{EFFABFD2-5A44-4960-B440-7792CA32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156491"/>
            <a:ext cx="5270090" cy="324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>
            <a:extLst>
              <a:ext uri="{FF2B5EF4-FFF2-40B4-BE49-F238E27FC236}">
                <a16:creationId xmlns:a16="http://schemas.microsoft.com/office/drawing/2014/main" id="{AA08186A-9DD9-465A-AE84-2B0FE0AF20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/>
          <a:lstStyle/>
          <a:p>
            <a:pPr eaLnBrk="1" fontAlgn="auto" hangingPunct="1">
              <a:defRPr/>
            </a:pPr>
            <a:r>
              <a:rPr lang="nl-BE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Welke sport was in de oudheid geen Olympische sport?</a:t>
            </a:r>
            <a:endParaRPr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6" name="Google Shape;96;p19">
            <a:extLst>
              <a:ext uri="{FF2B5EF4-FFF2-40B4-BE49-F238E27FC236}">
                <a16:creationId xmlns:a16="http://schemas.microsoft.com/office/drawing/2014/main" id="{2A891999-27C1-4B47-B678-B26E54C3F1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0125" y="1968500"/>
            <a:ext cx="11360150" cy="4452938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FF0000"/>
                </a:solidFill>
              </a:rPr>
              <a:t>Worstelen</a:t>
            </a:r>
            <a:endParaRPr lang="nl-BE" altLang="nl-BE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6AA84F"/>
                </a:solidFill>
              </a:rPr>
              <a:t>Hoogspringen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0000FF"/>
                </a:solidFill>
              </a:rPr>
              <a:t>Paardenrennen</a:t>
            </a:r>
            <a:endParaRPr lang="nl-BE" altLang="nl-BE">
              <a:solidFill>
                <a:srgbClr val="0000FF"/>
              </a:solidFill>
            </a:endParaRPr>
          </a:p>
        </p:txBody>
      </p:sp>
      <p:pic>
        <p:nvPicPr>
          <p:cNvPr id="4098" name="Picture 2" descr="Thiam gaat over 2,01 meter en scherpt wereldrecord hoogspringen in  zevenkamp aan - Sport/Voetbalmagazine - Sportmagazine">
            <a:extLst>
              <a:ext uri="{FF2B5EF4-FFF2-40B4-BE49-F238E27FC236}">
                <a16:creationId xmlns:a16="http://schemas.microsoft.com/office/drawing/2014/main" id="{5275CA91-245E-4477-A6F6-145FE65B8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280" y="1968500"/>
            <a:ext cx="4210203" cy="2801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>
            <a:extLst>
              <a:ext uri="{FF2B5EF4-FFF2-40B4-BE49-F238E27FC236}">
                <a16:creationId xmlns:a16="http://schemas.microsoft.com/office/drawing/2014/main" id="{D77DA628-001A-4097-A792-E8F5ADDF96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/>
          <a:lstStyle/>
          <a:p>
            <a:pPr eaLnBrk="1" fontAlgn="auto" hangingPunct="1">
              <a:defRPr/>
            </a:pPr>
            <a:r>
              <a:rPr lang="nl-BE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Hoeveel medailles won belgië in totaal al?</a:t>
            </a:r>
            <a:endParaRPr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6" name="Google Shape;96;p19">
            <a:extLst>
              <a:ext uri="{FF2B5EF4-FFF2-40B4-BE49-F238E27FC236}">
                <a16:creationId xmlns:a16="http://schemas.microsoft.com/office/drawing/2014/main" id="{ECCCF34B-34BD-4FA4-9CB9-EA1A43389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0125" y="1968500"/>
            <a:ext cx="11360150" cy="4452938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FF0000"/>
                </a:solidFill>
              </a:rPr>
              <a:t>7 medailles</a:t>
            </a:r>
            <a:endParaRPr lang="nl-BE" altLang="nl-BE">
              <a:solidFill>
                <a:srgbClr val="FF0000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6AA84F"/>
                </a:solidFill>
              </a:rPr>
              <a:t>540 medailles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0000FF"/>
                </a:solidFill>
              </a:rPr>
              <a:t>154 medailles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" altLang="nl-BE">
              <a:solidFill>
                <a:srgbClr val="0000FF"/>
              </a:solidFill>
            </a:endParaRP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-BE" altLang="nl-BE">
              <a:solidFill>
                <a:srgbClr val="0000FF"/>
              </a:solidFill>
            </a:endParaRPr>
          </a:p>
        </p:txBody>
      </p:sp>
      <p:pic>
        <p:nvPicPr>
          <p:cNvPr id="74756" name="Picture 3" descr="Afbeeldingsresultaat voor nafi thiam belgium olympische spelen">
            <a:extLst>
              <a:ext uri="{FF2B5EF4-FFF2-40B4-BE49-F238E27FC236}">
                <a16:creationId xmlns:a16="http://schemas.microsoft.com/office/drawing/2014/main" id="{1D068222-57B0-4257-8CC9-93415D2EF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75" y="2705100"/>
            <a:ext cx="4470400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>
            <a:extLst>
              <a:ext uri="{FF2B5EF4-FFF2-40B4-BE49-F238E27FC236}">
                <a16:creationId xmlns:a16="http://schemas.microsoft.com/office/drawing/2014/main" id="{98DF1E50-9BD8-49CB-9EB2-076B75EBD9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/>
          <a:lstStyle/>
          <a:p>
            <a:pPr eaLnBrk="1" fontAlgn="auto" hangingPunct="1">
              <a:defRPr/>
            </a:pPr>
            <a:r>
              <a:rPr lang="nl-BE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Waarom waren de deelnemers van de oude spelen naakt?</a:t>
            </a:r>
            <a:endParaRPr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6" name="Google Shape;96;p19">
            <a:extLst>
              <a:ext uri="{FF2B5EF4-FFF2-40B4-BE49-F238E27FC236}">
                <a16:creationId xmlns:a16="http://schemas.microsoft.com/office/drawing/2014/main" id="{B05FF784-3835-4FEB-BE5F-091E0E975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0125" y="1968500"/>
            <a:ext cx="11360150" cy="4452938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FF0000"/>
                </a:solidFill>
              </a:rPr>
              <a:t>Omdat de Grieken het menselijke lichaam mooi vonden</a:t>
            </a: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6AA84F"/>
                </a:solidFill>
              </a:rPr>
              <a:t>Omdat alleen mannen mochten meedoen, het verschil was makkelijk te zien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0000FF"/>
                </a:solidFill>
              </a:rPr>
              <a:t>Omdat de Grieken dachten dat ze dan sneller waren 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-BE" altLang="nl-BE">
              <a:solidFill>
                <a:srgbClr val="0000FF"/>
              </a:solidFill>
            </a:endParaRPr>
          </a:p>
        </p:txBody>
      </p:sp>
      <p:pic>
        <p:nvPicPr>
          <p:cNvPr id="76804" name="Picture 3" descr="Afbeeldingsresultaat voor oude olympische spelen sporten">
            <a:extLst>
              <a:ext uri="{FF2B5EF4-FFF2-40B4-BE49-F238E27FC236}">
                <a16:creationId xmlns:a16="http://schemas.microsoft.com/office/drawing/2014/main" id="{8E1621D5-A5C1-403F-9AC1-F73992A9B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3429000"/>
            <a:ext cx="3875088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>
            <a:extLst>
              <a:ext uri="{FF2B5EF4-FFF2-40B4-BE49-F238E27FC236}">
                <a16:creationId xmlns:a16="http://schemas.microsoft.com/office/drawing/2014/main" id="{FCE95E11-A16B-4C34-BCC5-1A84E5C900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50" y="766763"/>
            <a:ext cx="11360150" cy="1066800"/>
          </a:xfrm>
        </p:spPr>
        <p:txBody>
          <a:bodyPr lIns="121900" tIns="121900" rIns="121900" bIns="121900"/>
          <a:lstStyle/>
          <a:p>
            <a:pPr eaLnBrk="1" fontAlgn="auto" hangingPunct="1">
              <a:defRPr/>
            </a:pPr>
            <a:r>
              <a:rPr lang="nl-BE" sz="4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Wat kreeg de winnaar van de olympische spelen vroeger?</a:t>
            </a:r>
            <a:endParaRPr sz="4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6" name="Google Shape;96;p19">
            <a:extLst>
              <a:ext uri="{FF2B5EF4-FFF2-40B4-BE49-F238E27FC236}">
                <a16:creationId xmlns:a16="http://schemas.microsoft.com/office/drawing/2014/main" id="{81DD8F76-2E00-436C-BD08-1172DA85C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0125" y="2308225"/>
            <a:ext cx="11360150" cy="4113213"/>
          </a:xfrm>
        </p:spPr>
        <p:txBody>
          <a:bodyPr lIns="121900" tIns="121900" rIns="121900" bIns="121900"/>
          <a:lstStyle/>
          <a:p>
            <a:pPr marL="0" indent="0" eaLnBrk="1" hangingPunct="1">
              <a:spcBef>
                <a:spcPct val="0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FF0000"/>
                </a:solidFill>
              </a:rPr>
              <a:t>Een olijfkrans van de heilige boom </a:t>
            </a:r>
          </a:p>
          <a:p>
            <a:pPr marL="0" indent="0" eaLnBrk="1" hangingPunct="1">
              <a:spcBef>
                <a:spcPts val="2138"/>
              </a:spcBef>
              <a:spcAft>
                <a:spcPct val="0"/>
              </a:spcAft>
              <a:buFont typeface="Tw Cen MT" panose="020B0602020104020603" pitchFamily="34" charset="0"/>
              <a:buNone/>
            </a:pPr>
            <a:r>
              <a:rPr lang="nl-BE" altLang="nl-BE">
                <a:solidFill>
                  <a:srgbClr val="6AA84F"/>
                </a:solidFill>
              </a:rPr>
              <a:t>Een medaille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r>
              <a:rPr lang="nl" altLang="nl-BE">
                <a:solidFill>
                  <a:srgbClr val="0000FF"/>
                </a:solidFill>
              </a:rPr>
              <a:t>Heel veel geld </a:t>
            </a:r>
          </a:p>
          <a:p>
            <a:pPr marL="0" indent="0" eaLnBrk="1" hangingPunct="1">
              <a:spcBef>
                <a:spcPts val="2138"/>
              </a:spcBef>
              <a:spcAft>
                <a:spcPts val="2138"/>
              </a:spcAft>
              <a:buFont typeface="Tw Cen MT" panose="020B0602020104020603" pitchFamily="34" charset="0"/>
              <a:buNone/>
            </a:pPr>
            <a:endParaRPr lang="nl-BE" altLang="nl-BE">
              <a:solidFill>
                <a:srgbClr val="0000FF"/>
              </a:solidFill>
            </a:endParaRPr>
          </a:p>
        </p:txBody>
      </p:sp>
      <p:pic>
        <p:nvPicPr>
          <p:cNvPr id="4" name="Picture 3" descr="Afbeeldingsresultaat voor winnaar oude olympische spelen">
            <a:extLst>
              <a:ext uri="{FF2B5EF4-FFF2-40B4-BE49-F238E27FC236}">
                <a16:creationId xmlns:a16="http://schemas.microsoft.com/office/drawing/2014/main" id="{35BDEB95-FAB6-4165-9392-FAE46BD6F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8488" y="3028950"/>
            <a:ext cx="27082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Afbeelding 3">
            <a:extLst>
              <a:ext uri="{FF2B5EF4-FFF2-40B4-BE49-F238E27FC236}">
                <a16:creationId xmlns:a16="http://schemas.microsoft.com/office/drawing/2014/main" id="{0AF57338-2327-4388-9D71-6796F9307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E6A31381-E8A7-4843-8029-928D183F3BFB}"/>
              </a:ext>
            </a:extLst>
          </p:cNvPr>
          <p:cNvSpPr/>
          <p:nvPr/>
        </p:nvSpPr>
        <p:spPr>
          <a:xfrm>
            <a:off x="965200" y="327025"/>
            <a:ext cx="6589713" cy="1677988"/>
          </a:xfrm>
          <a:prstGeom prst="wedgeEllipseCallout">
            <a:avLst>
              <a:gd name="adj1" fmla="val -36959"/>
              <a:gd name="adj2" fmla="val 1300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4000" b="1" dirty="0">
                <a:solidFill>
                  <a:schemeClr val="tx1"/>
                </a:solidFill>
              </a:rPr>
              <a:t>De Olympische vlam is gestolen!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80900" name="Afbeelding 1">
            <a:extLst>
              <a:ext uri="{FF2B5EF4-FFF2-40B4-BE49-F238E27FC236}">
                <a16:creationId xmlns:a16="http://schemas.microsoft.com/office/drawing/2014/main" id="{5A259A76-730F-4D7A-A28D-9BC0A1FDD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75" y="1900238"/>
            <a:ext cx="416560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fbeelding 3">
            <a:extLst>
              <a:ext uri="{FF2B5EF4-FFF2-40B4-BE49-F238E27FC236}">
                <a16:creationId xmlns:a16="http://schemas.microsoft.com/office/drawing/2014/main" id="{2DD253F4-9E67-4622-ADDF-D6935F928F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>
            <a:fillRect/>
          </a:stretch>
        </p:blipFill>
        <p:spPr bwMode="auto">
          <a:xfrm>
            <a:off x="0" y="0"/>
            <a:ext cx="12192000" cy="691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Afbeelding 3">
            <a:extLst>
              <a:ext uri="{FF2B5EF4-FFF2-40B4-BE49-F238E27FC236}">
                <a16:creationId xmlns:a16="http://schemas.microsoft.com/office/drawing/2014/main" id="{E1969AFB-FF13-4061-A433-4D61E46F3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E96E2EEF-8B5B-444F-8003-E61AE6CFC875}"/>
              </a:ext>
            </a:extLst>
          </p:cNvPr>
          <p:cNvSpPr/>
          <p:nvPr/>
        </p:nvSpPr>
        <p:spPr>
          <a:xfrm>
            <a:off x="965200" y="327025"/>
            <a:ext cx="6589713" cy="1677988"/>
          </a:xfrm>
          <a:prstGeom prst="wedgeEllipseCallout">
            <a:avLst>
              <a:gd name="adj1" fmla="val -36959"/>
              <a:gd name="adj2" fmla="val 1300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4000" b="1" dirty="0">
                <a:solidFill>
                  <a:schemeClr val="tx1"/>
                </a:solidFill>
              </a:rPr>
              <a:t>Helpen jullie met zoeken?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82948" name="Afbeelding 1">
            <a:extLst>
              <a:ext uri="{FF2B5EF4-FFF2-40B4-BE49-F238E27FC236}">
                <a16:creationId xmlns:a16="http://schemas.microsoft.com/office/drawing/2014/main" id="{ACCF1B7D-0A74-4C38-8E1B-9B2C1B62E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75" y="1900238"/>
            <a:ext cx="416560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15F0D8-EA47-4986-BE51-67A0849B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Wie heeft de vlam gestolen?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A9A8E133-87B0-4D99-BA4A-A5FC39FAC33F}"/>
              </a:ext>
            </a:extLst>
          </p:cNvPr>
          <p:cNvSpPr/>
          <p:nvPr/>
        </p:nvSpPr>
        <p:spPr>
          <a:xfrm>
            <a:off x="8874125" y="2073275"/>
            <a:ext cx="2501900" cy="3706813"/>
          </a:xfrm>
          <a:prstGeom prst="roundRect">
            <a:avLst/>
          </a:prstGeom>
          <a:solidFill>
            <a:srgbClr val="0D82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84996" name="Tekstvak 11">
            <a:extLst>
              <a:ext uri="{FF2B5EF4-FFF2-40B4-BE49-F238E27FC236}">
                <a16:creationId xmlns:a16="http://schemas.microsoft.com/office/drawing/2014/main" id="{FAB5CF4D-57AE-4A44-918C-A4C324A07B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07500" y="5110163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διονυσος</a:t>
            </a:r>
            <a:endParaRPr lang="nl-BE" altLang="nl-B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F6992EA4-7044-4CC6-BB35-7A00ECDA8A02}"/>
              </a:ext>
            </a:extLst>
          </p:cNvPr>
          <p:cNvSpPr/>
          <p:nvPr/>
        </p:nvSpPr>
        <p:spPr>
          <a:xfrm>
            <a:off x="4845050" y="2084388"/>
            <a:ext cx="2501900" cy="3708400"/>
          </a:xfrm>
          <a:prstGeom prst="roundRect">
            <a:avLst/>
          </a:prstGeom>
          <a:solidFill>
            <a:srgbClr val="0D82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84998" name="Tekstvak 9">
            <a:extLst>
              <a:ext uri="{FF2B5EF4-FFF2-40B4-BE49-F238E27FC236}">
                <a16:creationId xmlns:a16="http://schemas.microsoft.com/office/drawing/2014/main" id="{B290F119-3EF9-4AE5-A474-0DCC7A3B02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1925" y="509587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ἁδης</a:t>
            </a:r>
            <a:endParaRPr lang="nl-BE" altLang="nl-BE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5F2E8290-B1B7-4DED-B573-C7B99031C77F}"/>
              </a:ext>
            </a:extLst>
          </p:cNvPr>
          <p:cNvSpPr/>
          <p:nvPr/>
        </p:nvSpPr>
        <p:spPr>
          <a:xfrm>
            <a:off x="815975" y="2073275"/>
            <a:ext cx="2501900" cy="3706813"/>
          </a:xfrm>
          <a:prstGeom prst="roundRect">
            <a:avLst/>
          </a:prstGeom>
          <a:solidFill>
            <a:srgbClr val="0D82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pic>
        <p:nvPicPr>
          <p:cNvPr id="85000" name="Afbeelding 10">
            <a:extLst>
              <a:ext uri="{FF2B5EF4-FFF2-40B4-BE49-F238E27FC236}">
                <a16:creationId xmlns:a16="http://schemas.microsoft.com/office/drawing/2014/main" id="{C0250857-F9B1-41FE-8942-C9D27D296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2387600"/>
            <a:ext cx="2462213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1" name="Afbeelding 11" descr="Greek Roman Pantheon Royalty Free Vector Image">
            <a:extLst>
              <a:ext uri="{FF2B5EF4-FFF2-40B4-BE49-F238E27FC236}">
                <a16:creationId xmlns:a16="http://schemas.microsoft.com/office/drawing/2014/main" id="{5D7BFB29-6438-42E2-829C-0FE7AF116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29681" r="63960" b="44032"/>
          <a:stretch>
            <a:fillRect/>
          </a:stretch>
        </p:blipFill>
        <p:spPr bwMode="auto">
          <a:xfrm>
            <a:off x="5083175" y="2362200"/>
            <a:ext cx="2171700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002" name="Afbeelding 12" descr="Greek Roman Pantheon Royalty Free Vector Image">
            <a:extLst>
              <a:ext uri="{FF2B5EF4-FFF2-40B4-BE49-F238E27FC236}">
                <a16:creationId xmlns:a16="http://schemas.microsoft.com/office/drawing/2014/main" id="{1F01031F-F4AC-4C4B-99BD-60CAFFFA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689" t="58163" r="-3288" b="19965"/>
          <a:stretch>
            <a:fillRect/>
          </a:stretch>
        </p:blipFill>
        <p:spPr bwMode="auto">
          <a:xfrm>
            <a:off x="9064625" y="2449513"/>
            <a:ext cx="2305050" cy="279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5003" name="Tekstvak 3">
            <a:extLst>
              <a:ext uri="{FF2B5EF4-FFF2-40B4-BE49-F238E27FC236}">
                <a16:creationId xmlns:a16="http://schemas.microsoft.com/office/drawing/2014/main" id="{75BBCC81-67A9-4998-B565-CCB8B00640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4288" y="5080000"/>
            <a:ext cx="1836737" cy="6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ἡρα</a:t>
            </a:r>
            <a:endParaRPr lang="nl-BE" altLang="nl-B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CD20C-10BC-4A5F-ADD5-85F490851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Waar is de vlam verstopt?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74ED8F22-35F4-4C54-A81D-64293166C7D5}"/>
              </a:ext>
            </a:extLst>
          </p:cNvPr>
          <p:cNvSpPr/>
          <p:nvPr/>
        </p:nvSpPr>
        <p:spPr>
          <a:xfrm>
            <a:off x="8874125" y="2073275"/>
            <a:ext cx="2501900" cy="3706813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87044" name="Tekstvak 11">
            <a:extLst>
              <a:ext uri="{FF2B5EF4-FFF2-40B4-BE49-F238E27FC236}">
                <a16:creationId xmlns:a16="http://schemas.microsoft.com/office/drawing/2014/main" id="{1900DC9D-CB38-410B-AE44-572C94AFB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075" y="4965700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ἀγορα</a:t>
            </a:r>
            <a:endParaRPr lang="nl-BE" altLang="nl-B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09280B7B-9FAF-402F-B776-DA7812FA3841}"/>
              </a:ext>
            </a:extLst>
          </p:cNvPr>
          <p:cNvSpPr/>
          <p:nvPr/>
        </p:nvSpPr>
        <p:spPr>
          <a:xfrm>
            <a:off x="4845050" y="2084388"/>
            <a:ext cx="2501900" cy="37084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87046" name="Tekstvak 9">
            <a:extLst>
              <a:ext uri="{FF2B5EF4-FFF2-40B4-BE49-F238E27FC236}">
                <a16:creationId xmlns:a16="http://schemas.microsoft.com/office/drawing/2014/main" id="{B8D3C01B-535C-4D30-8CB7-8D112A814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225" y="494982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nl-BE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arena</a:t>
            </a:r>
            <a:endParaRPr lang="nl-BE" altLang="nl-BE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70374212-4EC8-49EE-A32E-C29D56406641}"/>
              </a:ext>
            </a:extLst>
          </p:cNvPr>
          <p:cNvSpPr/>
          <p:nvPr/>
        </p:nvSpPr>
        <p:spPr>
          <a:xfrm>
            <a:off x="815975" y="2073275"/>
            <a:ext cx="2501900" cy="3706813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87048" name="Tekstvak 3">
            <a:extLst>
              <a:ext uri="{FF2B5EF4-FFF2-40B4-BE49-F238E27FC236}">
                <a16:creationId xmlns:a16="http://schemas.microsoft.com/office/drawing/2014/main" id="{84DD181F-4FEE-4BA8-BBE6-DDF5FCB923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350" y="4775200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nl-BE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tempel van Zeus</a:t>
            </a:r>
            <a:endParaRPr lang="nl-BE" altLang="nl-B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7049" name="Afbeelding 14" descr="Afbeeldingsresultaat voor tempel van zeus olympia">
            <a:extLst>
              <a:ext uri="{FF2B5EF4-FFF2-40B4-BE49-F238E27FC236}">
                <a16:creationId xmlns:a16="http://schemas.microsoft.com/office/drawing/2014/main" id="{1A94D650-684D-4984-B47E-C8B921308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938" y="2428875"/>
            <a:ext cx="2097087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0" name="Afbeelding 15">
            <a:extLst>
              <a:ext uri="{FF2B5EF4-FFF2-40B4-BE49-F238E27FC236}">
                <a16:creationId xmlns:a16="http://schemas.microsoft.com/office/drawing/2014/main" id="{703BB424-A2B4-4796-BCA8-61839AD8E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88"/>
          <a:stretch>
            <a:fillRect/>
          </a:stretch>
        </p:blipFill>
        <p:spPr bwMode="auto">
          <a:xfrm>
            <a:off x="5048250" y="2428875"/>
            <a:ext cx="2095500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51" name="Afbeelding 16" descr="Afbeeldingsresultaat voor agora reconstruction">
            <a:extLst>
              <a:ext uri="{FF2B5EF4-FFF2-40B4-BE49-F238E27FC236}">
                <a16:creationId xmlns:a16="http://schemas.microsoft.com/office/drawing/2014/main" id="{378A3184-E719-4314-A515-12D27CB95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9238" y="2428875"/>
            <a:ext cx="2028825" cy="234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5319CA-4067-4797-BDBD-1CD995215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Wanneer is de vlam gestolen?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5136BC33-D756-47CF-B3E0-7A654521D27F}"/>
              </a:ext>
            </a:extLst>
          </p:cNvPr>
          <p:cNvSpPr/>
          <p:nvPr/>
        </p:nvSpPr>
        <p:spPr>
          <a:xfrm>
            <a:off x="8874125" y="2073275"/>
            <a:ext cx="2501900" cy="37068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89092" name="Tekstvak 11">
            <a:extLst>
              <a:ext uri="{FF2B5EF4-FFF2-40B4-BE49-F238E27FC236}">
                <a16:creationId xmlns:a16="http://schemas.microsoft.com/office/drawing/2014/main" id="{B0595B07-B4C9-4104-8C6B-353C004CC3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6075" y="4965700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nl-BE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nacht</a:t>
            </a:r>
            <a:endParaRPr lang="nl-BE" altLang="nl-B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Afgeronde rechthoek 7">
            <a:extLst>
              <a:ext uri="{FF2B5EF4-FFF2-40B4-BE49-F238E27FC236}">
                <a16:creationId xmlns:a16="http://schemas.microsoft.com/office/drawing/2014/main" id="{927E359E-E2E5-4443-AB48-148E61220F43}"/>
              </a:ext>
            </a:extLst>
          </p:cNvPr>
          <p:cNvSpPr/>
          <p:nvPr/>
        </p:nvSpPr>
        <p:spPr>
          <a:xfrm>
            <a:off x="4845050" y="2084388"/>
            <a:ext cx="2501900" cy="3708400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89094" name="Tekstvak 9">
            <a:extLst>
              <a:ext uri="{FF2B5EF4-FFF2-40B4-BE49-F238E27FC236}">
                <a16:creationId xmlns:a16="http://schemas.microsoft.com/office/drawing/2014/main" id="{2133F84F-BFED-4453-9E14-0CDDB75B7A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9225" y="494982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nl-BE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middag</a:t>
            </a:r>
            <a:endParaRPr lang="nl-BE" altLang="nl-BE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Afgeronde rechthoek 9">
            <a:extLst>
              <a:ext uri="{FF2B5EF4-FFF2-40B4-BE49-F238E27FC236}">
                <a16:creationId xmlns:a16="http://schemas.microsoft.com/office/drawing/2014/main" id="{A229D159-B907-482E-8E27-C38965A0AD67}"/>
              </a:ext>
            </a:extLst>
          </p:cNvPr>
          <p:cNvSpPr/>
          <p:nvPr/>
        </p:nvSpPr>
        <p:spPr>
          <a:xfrm>
            <a:off x="815975" y="2073275"/>
            <a:ext cx="2501900" cy="37068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89096" name="Tekstvak 3">
            <a:extLst>
              <a:ext uri="{FF2B5EF4-FFF2-40B4-BE49-F238E27FC236}">
                <a16:creationId xmlns:a16="http://schemas.microsoft.com/office/drawing/2014/main" id="{8341E784-0709-46F6-A5B1-0F85D5B70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0775" y="494982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nl-BE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ochtend</a:t>
            </a:r>
            <a:endParaRPr lang="nl-BE" altLang="nl-B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9097" name="Afbeelding 11" descr="Afbeeldingsresultaat voor night cartoon">
            <a:extLst>
              <a:ext uri="{FF2B5EF4-FFF2-40B4-BE49-F238E27FC236}">
                <a16:creationId xmlns:a16="http://schemas.microsoft.com/office/drawing/2014/main" id="{9152E33C-C943-48A0-A209-6B1B794E54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 r="34138"/>
          <a:stretch>
            <a:fillRect/>
          </a:stretch>
        </p:blipFill>
        <p:spPr bwMode="auto">
          <a:xfrm>
            <a:off x="9159875" y="2436813"/>
            <a:ext cx="19875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Afbeelding 12" descr="Afbeeldingsresultaat voor morning cartoon">
            <a:extLst>
              <a:ext uri="{FF2B5EF4-FFF2-40B4-BE49-F238E27FC236}">
                <a16:creationId xmlns:a16="http://schemas.microsoft.com/office/drawing/2014/main" id="{FB75D5FE-E584-472E-BB94-AA2E2DE98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263" y="2452688"/>
            <a:ext cx="1987550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9" name="Afbeelding 17">
            <a:extLst>
              <a:ext uri="{FF2B5EF4-FFF2-40B4-BE49-F238E27FC236}">
                <a16:creationId xmlns:a16="http://schemas.microsoft.com/office/drawing/2014/main" id="{87155E5B-6FBB-4D9E-9318-D27874FBC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6" r="9596"/>
          <a:stretch>
            <a:fillRect/>
          </a:stretch>
        </p:blipFill>
        <p:spPr bwMode="auto">
          <a:xfrm>
            <a:off x="5153025" y="2436813"/>
            <a:ext cx="19875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fgeronde rechthoek 14">
            <a:extLst>
              <a:ext uri="{FF2B5EF4-FFF2-40B4-BE49-F238E27FC236}">
                <a16:creationId xmlns:a16="http://schemas.microsoft.com/office/drawing/2014/main" id="{0472AFF0-A721-44CF-9F67-6B1F5AEA51D5}"/>
              </a:ext>
            </a:extLst>
          </p:cNvPr>
          <p:cNvSpPr/>
          <p:nvPr/>
        </p:nvSpPr>
        <p:spPr>
          <a:xfrm>
            <a:off x="4845050" y="2084388"/>
            <a:ext cx="2501900" cy="3708400"/>
          </a:xfrm>
          <a:prstGeom prst="round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16" name="Tekstvak 11">
            <a:extLst>
              <a:ext uri="{FF2B5EF4-FFF2-40B4-BE49-F238E27FC236}">
                <a16:creationId xmlns:a16="http://schemas.microsoft.com/office/drawing/2014/main" id="{892F5DAE-3AF8-4B21-9B0D-0234259FB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07000" y="4978400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ἀγορα</a:t>
            </a:r>
            <a:endParaRPr lang="nl-BE" altLang="nl-BE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Afbeelding 16" descr="Afbeeldingsresultaat voor agora reconstruction">
            <a:extLst>
              <a:ext uri="{FF2B5EF4-FFF2-40B4-BE49-F238E27FC236}">
                <a16:creationId xmlns:a16="http://schemas.microsoft.com/office/drawing/2014/main" id="{33F46847-9714-4662-B42B-CE105F9FC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0163" y="2439988"/>
            <a:ext cx="2028825" cy="2344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E7EE85A-E189-482F-9700-84F10513B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oplossing</a:t>
            </a:r>
          </a:p>
        </p:txBody>
      </p:sp>
      <p:sp>
        <p:nvSpPr>
          <p:cNvPr id="6" name="Afgeronde rechthoek 5">
            <a:extLst>
              <a:ext uri="{FF2B5EF4-FFF2-40B4-BE49-F238E27FC236}">
                <a16:creationId xmlns:a16="http://schemas.microsoft.com/office/drawing/2014/main" id="{12F8AC80-F6D8-43C1-B32E-BC6DE6BC4108}"/>
              </a:ext>
            </a:extLst>
          </p:cNvPr>
          <p:cNvSpPr/>
          <p:nvPr/>
        </p:nvSpPr>
        <p:spPr>
          <a:xfrm>
            <a:off x="8874125" y="2073275"/>
            <a:ext cx="2501900" cy="3706813"/>
          </a:xfrm>
          <a:prstGeom prst="round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9" name="Tekstvak 9">
            <a:extLst>
              <a:ext uri="{FF2B5EF4-FFF2-40B4-BE49-F238E27FC236}">
                <a16:creationId xmlns:a16="http://schemas.microsoft.com/office/drawing/2014/main" id="{D0DD442A-44A3-41D2-82CF-1FE5FC5E69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59875" y="494982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nl-BE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middag</a:t>
            </a:r>
            <a:endParaRPr lang="nl-BE" altLang="nl-BE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5D51C250-460E-43DD-9A5E-764842B565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16" r="9596"/>
          <a:stretch>
            <a:fillRect/>
          </a:stretch>
        </p:blipFill>
        <p:spPr bwMode="auto">
          <a:xfrm>
            <a:off x="9083675" y="2452688"/>
            <a:ext cx="198755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Afgeronde rechthoek 18">
            <a:extLst>
              <a:ext uri="{FF2B5EF4-FFF2-40B4-BE49-F238E27FC236}">
                <a16:creationId xmlns:a16="http://schemas.microsoft.com/office/drawing/2014/main" id="{3A7BA317-431F-4035-A927-C62AB5C1710B}"/>
              </a:ext>
            </a:extLst>
          </p:cNvPr>
          <p:cNvSpPr/>
          <p:nvPr/>
        </p:nvSpPr>
        <p:spPr>
          <a:xfrm>
            <a:off x="881063" y="2084388"/>
            <a:ext cx="2503487" cy="3708400"/>
          </a:xfrm>
          <a:prstGeom prst="roundRect">
            <a:avLst/>
          </a:prstGeom>
          <a:solidFill>
            <a:srgbClr val="0D82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nl-NL"/>
          </a:p>
        </p:txBody>
      </p:sp>
      <p:sp>
        <p:nvSpPr>
          <p:cNvPr id="20" name="Tekstvak 9">
            <a:extLst>
              <a:ext uri="{FF2B5EF4-FFF2-40B4-BE49-F238E27FC236}">
                <a16:creationId xmlns:a16="http://schemas.microsoft.com/office/drawing/2014/main" id="{C5ED7BDC-A796-45C0-BF85-DAC5EA69F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095875"/>
            <a:ext cx="18351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el-GR" altLang="nl-BE" sz="3200" b="1">
                <a:solidFill>
                  <a:srgbClr val="FFFF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ἁδης</a:t>
            </a:r>
            <a:endParaRPr lang="nl-BE" altLang="nl-BE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Afbeelding 20" descr="Greek Roman Pantheon Royalty Free Vector Image">
            <a:extLst>
              <a:ext uri="{FF2B5EF4-FFF2-40B4-BE49-F238E27FC236}">
                <a16:creationId xmlns:a16="http://schemas.microsoft.com/office/drawing/2014/main" id="{0FD5D4E2-19EA-4BA8-9192-771397BFA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" t="29681" r="63960" b="44032"/>
          <a:stretch>
            <a:fillRect/>
          </a:stretch>
        </p:blipFill>
        <p:spPr bwMode="auto">
          <a:xfrm>
            <a:off x="1120775" y="2362200"/>
            <a:ext cx="2170113" cy="299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6" grpId="0" animBg="1"/>
      <p:bldP spid="9" grpId="0"/>
      <p:bldP spid="19" grpId="0" animBg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Afbeelding 3">
            <a:extLst>
              <a:ext uri="{FF2B5EF4-FFF2-40B4-BE49-F238E27FC236}">
                <a16:creationId xmlns:a16="http://schemas.microsoft.com/office/drawing/2014/main" id="{38F89B1A-8C21-43EB-80DD-0B0E0F47EF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5F6F16DE-CB8E-49CB-86C5-A9410005EC0C}"/>
              </a:ext>
            </a:extLst>
          </p:cNvPr>
          <p:cNvSpPr/>
          <p:nvPr/>
        </p:nvSpPr>
        <p:spPr>
          <a:xfrm>
            <a:off x="965200" y="327025"/>
            <a:ext cx="6589713" cy="1677988"/>
          </a:xfrm>
          <a:prstGeom prst="wedgeEllipseCallout">
            <a:avLst>
              <a:gd name="adj1" fmla="val -36959"/>
              <a:gd name="adj2" fmla="val 1300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4000" b="1" dirty="0">
                <a:solidFill>
                  <a:schemeClr val="tx1"/>
                </a:solidFill>
              </a:rPr>
              <a:t>Bedankt!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93188" name="Afbeelding 1">
            <a:extLst>
              <a:ext uri="{FF2B5EF4-FFF2-40B4-BE49-F238E27FC236}">
                <a16:creationId xmlns:a16="http://schemas.microsoft.com/office/drawing/2014/main" id="{28F7EA7A-30E7-4D50-AD65-7A67EA7DA1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75" y="1900238"/>
            <a:ext cx="416560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47AB42-B5E1-457A-B980-7AF9F3CC5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nl-BE" dirty="0"/>
              <a:t>Stap in de tijdmachine: op naar </a:t>
            </a:r>
            <a:r>
              <a:rPr lang="nl-BE" dirty="0" err="1"/>
              <a:t>delphi</a:t>
            </a:r>
            <a:r>
              <a:rPr lang="nl-BE" dirty="0"/>
              <a:t>!</a:t>
            </a:r>
          </a:p>
        </p:txBody>
      </p:sp>
      <p:sp>
        <p:nvSpPr>
          <p:cNvPr id="95235" name="Tijdelijke aanduiding voor inhoud 2">
            <a:extLst>
              <a:ext uri="{FF2B5EF4-FFF2-40B4-BE49-F238E27FC236}">
                <a16:creationId xmlns:a16="http://schemas.microsoft.com/office/drawing/2014/main" id="{9E5269E9-F0E3-460F-9E1D-7CD98BAFD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BE" altLang="nl-BE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   </a:t>
            </a:r>
          </a:p>
          <a:p>
            <a:endParaRPr lang="nl-BE" altLang="nl-BE" u="sng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r>
              <a:rPr lang="nl-BE" altLang="nl-BE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https://www.youtube.com/watch?v=G1dGAoyc714&amp;list=PL8za59GW8txS4t33fVf116t_8NKXTrVM2&amp;index=22</a:t>
            </a:r>
            <a:endParaRPr lang="nl-BE" alt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BE" altLang="nl-BE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https://www.youtube.com/watch?v=oTltZ8PzuC4&amp;list=PL8za59GW8txS4t33fVf116t_8NKXTrVM2&amp;index=8</a:t>
            </a:r>
            <a:endParaRPr lang="nl-BE" altLang="nl-BE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l-BE" altLang="nl-BE" dirty="0"/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7B4C810-F091-4675-9780-407E81AF4C8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76692235"/>
              </p:ext>
            </p:extLst>
          </p:nvPr>
        </p:nvGraphicFramePr>
        <p:xfrm>
          <a:off x="9762487" y="197822"/>
          <a:ext cx="2137941" cy="3025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4533723" imgH="6415677" progId="AcroExch.Document.DC">
                  <p:embed/>
                </p:oleObj>
              </mc:Choice>
              <mc:Fallback>
                <p:oleObj name="Acrobat Document" r:id="rId4" imgW="4533723" imgH="6415677" progId="AcroExch.Document.DC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D036C91-7D82-4D71-A5E6-F950715D4F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762487" y="197822"/>
                        <a:ext cx="2137941" cy="3025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2" descr="Tijdmachine Foto's, Afbeeldingen En Stock Fotografie - 123RF">
            <a:extLst>
              <a:ext uri="{FF2B5EF4-FFF2-40B4-BE49-F238E27FC236}">
                <a16:creationId xmlns:a16="http://schemas.microsoft.com/office/drawing/2014/main" id="{879C5A6E-476F-4808-A6D4-939E7C757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973" y="4473851"/>
            <a:ext cx="2520454" cy="2285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Google Shape;117;p4">
            <a:extLst>
              <a:ext uri="{FF2B5EF4-FFF2-40B4-BE49-F238E27FC236}">
                <a16:creationId xmlns:a16="http://schemas.microsoft.com/office/drawing/2014/main" id="{602F525B-6E13-4D82-87CD-54B9A37D25D7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6"/>
          <a:stretch>
            <a:fillRect/>
          </a:stretch>
        </p:blipFill>
        <p:spPr bwMode="auto">
          <a:xfrm>
            <a:off x="0" y="-1588"/>
            <a:ext cx="86598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8" name="Google Shape;118;p4">
            <a:extLst>
              <a:ext uri="{FF2B5EF4-FFF2-40B4-BE49-F238E27FC236}">
                <a16:creationId xmlns:a16="http://schemas.microsoft.com/office/drawing/2014/main" id="{4166A8A4-2206-4884-A22F-4ACD1E8AC000}"/>
              </a:ext>
            </a:extLst>
          </p:cNvPr>
          <p:cNvCxnSpPr>
            <a:cxnSpLocks/>
          </p:cNvCxnSpPr>
          <p:nvPr/>
        </p:nvCxnSpPr>
        <p:spPr bwMode="auto">
          <a:xfrm flipV="1">
            <a:off x="2071688" y="1871663"/>
            <a:ext cx="511175" cy="2243137"/>
          </a:xfrm>
          <a:prstGeom prst="straightConnector1">
            <a:avLst/>
          </a:prstGeom>
          <a:noFill/>
          <a:ln w="73025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" name="Graphic 2" descr="Markering">
            <a:extLst>
              <a:ext uri="{FF2B5EF4-FFF2-40B4-BE49-F238E27FC236}">
                <a16:creationId xmlns:a16="http://schemas.microsoft.com/office/drawing/2014/main" id="{6C197C6F-640B-4397-87E9-5C98DB5A1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63" y="3609975"/>
            <a:ext cx="7302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phic 5" descr="Bergen">
            <a:extLst>
              <a:ext uri="{FF2B5EF4-FFF2-40B4-BE49-F238E27FC236}">
                <a16:creationId xmlns:a16="http://schemas.microsoft.com/office/drawing/2014/main" id="{DE2AB2F6-6513-4953-8756-D7932B000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763" y="1239838"/>
            <a:ext cx="760412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7" descr="Archaia Olympia, Griekenland Weersverwachting">
            <a:extLst>
              <a:ext uri="{FF2B5EF4-FFF2-40B4-BE49-F238E27FC236}">
                <a16:creationId xmlns:a16="http://schemas.microsoft.com/office/drawing/2014/main" id="{A6027071-8487-4C62-A657-574FF103A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0" y="3298825"/>
            <a:ext cx="5772150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The Ancient Olympic Games - By Matt">
            <a:extLst>
              <a:ext uri="{FF2B5EF4-FFF2-40B4-BE49-F238E27FC236}">
                <a16:creationId xmlns:a16="http://schemas.microsoft.com/office/drawing/2014/main" id="{ED7EE437-D54B-4D8F-9B52-7673D31A3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-1588"/>
            <a:ext cx="3627438" cy="3289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Afbeelding 3">
            <a:extLst>
              <a:ext uri="{FF2B5EF4-FFF2-40B4-BE49-F238E27FC236}">
                <a16:creationId xmlns:a16="http://schemas.microsoft.com/office/drawing/2014/main" id="{77754C47-1580-4A85-A1FD-7B522287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2">
            <a:extLst>
              <a:ext uri="{FF2B5EF4-FFF2-40B4-BE49-F238E27FC236}">
                <a16:creationId xmlns:a16="http://schemas.microsoft.com/office/drawing/2014/main" id="{40C189E3-A698-4EBF-A2EE-2BBA7E547D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0338"/>
            <a:ext cx="4576763" cy="457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57757973-721B-4147-B76C-F437B6D59749}"/>
              </a:ext>
            </a:extLst>
          </p:cNvPr>
          <p:cNvSpPr txBox="1"/>
          <p:nvPr/>
        </p:nvSpPr>
        <p:spPr>
          <a:xfrm>
            <a:off x="658813" y="3557588"/>
            <a:ext cx="325755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l-NL" sz="6600" b="1" dirty="0" err="1">
                <a:latin typeface="+mn-lt"/>
              </a:rPr>
              <a:t>ὀ</a:t>
            </a:r>
            <a:r>
              <a:rPr lang="el-GR" sz="6600" b="1" dirty="0" err="1">
                <a:latin typeface="+mn-lt"/>
              </a:rPr>
              <a:t>λυμπια</a:t>
            </a:r>
            <a:endParaRPr lang="nl-NL" sz="6600" b="1" dirty="0">
              <a:latin typeface="+mn-lt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Afbeelding 3">
            <a:extLst>
              <a:ext uri="{FF2B5EF4-FFF2-40B4-BE49-F238E27FC236}">
                <a16:creationId xmlns:a16="http://schemas.microsoft.com/office/drawing/2014/main" id="{065A622A-5238-4706-8C43-54E27CE3E3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8F29BCE1-E32B-4511-B98E-1E54E54B91FE}"/>
              </a:ext>
            </a:extLst>
          </p:cNvPr>
          <p:cNvSpPr/>
          <p:nvPr/>
        </p:nvSpPr>
        <p:spPr>
          <a:xfrm>
            <a:off x="965200" y="327025"/>
            <a:ext cx="6589713" cy="1677988"/>
          </a:xfrm>
          <a:prstGeom prst="wedgeEllipseCallout">
            <a:avLst>
              <a:gd name="adj1" fmla="val -36959"/>
              <a:gd name="adj2" fmla="val 1300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nl-BE" sz="4000" b="1" dirty="0">
                <a:solidFill>
                  <a:schemeClr val="tx1"/>
                </a:solidFill>
              </a:rPr>
              <a:t>Welkom in Olympia!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18436" name="Afbeelding 1">
            <a:extLst>
              <a:ext uri="{FF2B5EF4-FFF2-40B4-BE49-F238E27FC236}">
                <a16:creationId xmlns:a16="http://schemas.microsoft.com/office/drawing/2014/main" id="{3178A230-60EF-4EE5-8828-908E32761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75" y="1900238"/>
            <a:ext cx="416560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Afbeelding 3">
            <a:extLst>
              <a:ext uri="{FF2B5EF4-FFF2-40B4-BE49-F238E27FC236}">
                <a16:creationId xmlns:a16="http://schemas.microsoft.com/office/drawing/2014/main" id="{4A647A87-8429-427F-A75C-AA2661CD1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e toelichting 7">
            <a:extLst>
              <a:ext uri="{FF2B5EF4-FFF2-40B4-BE49-F238E27FC236}">
                <a16:creationId xmlns:a16="http://schemas.microsoft.com/office/drawing/2014/main" id="{A9718AD4-519B-4A2B-9771-AC47D95F0C4D}"/>
              </a:ext>
            </a:extLst>
          </p:cNvPr>
          <p:cNvSpPr/>
          <p:nvPr/>
        </p:nvSpPr>
        <p:spPr>
          <a:xfrm>
            <a:off x="965200" y="327025"/>
            <a:ext cx="6589713" cy="1677988"/>
          </a:xfrm>
          <a:prstGeom prst="wedgeEllipseCallout">
            <a:avLst>
              <a:gd name="adj1" fmla="val -36959"/>
              <a:gd name="adj2" fmla="val 13001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l-GR" sz="4000" b="1" dirty="0" err="1">
                <a:solidFill>
                  <a:schemeClr val="tx1"/>
                </a:solidFill>
              </a:rPr>
              <a:t>εἰμι</a:t>
            </a:r>
            <a:r>
              <a:rPr lang="el-GR" sz="4000" b="1" dirty="0">
                <a:solidFill>
                  <a:schemeClr val="tx1"/>
                </a:solidFill>
              </a:rPr>
              <a:t> </a:t>
            </a:r>
            <a:r>
              <a:rPr lang="el-GR" sz="4000" b="1" dirty="0" err="1">
                <a:solidFill>
                  <a:schemeClr val="tx1"/>
                </a:solidFill>
              </a:rPr>
              <a:t>μιδας</a:t>
            </a:r>
            <a:endParaRPr lang="nl-NL" sz="4000" b="1" dirty="0">
              <a:solidFill>
                <a:schemeClr val="tx1"/>
              </a:solidFill>
            </a:endParaRPr>
          </a:p>
        </p:txBody>
      </p:sp>
      <p:pic>
        <p:nvPicPr>
          <p:cNvPr id="20484" name="Afbeelding 1">
            <a:extLst>
              <a:ext uri="{FF2B5EF4-FFF2-40B4-BE49-F238E27FC236}">
                <a16:creationId xmlns:a16="http://schemas.microsoft.com/office/drawing/2014/main" id="{9DF96CA0-AFA8-4365-AE5F-8D7C1614F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575" y="1900238"/>
            <a:ext cx="416560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Afbeelding 2">
            <a:extLst>
              <a:ext uri="{FF2B5EF4-FFF2-40B4-BE49-F238E27FC236}">
                <a16:creationId xmlns:a16="http://schemas.microsoft.com/office/drawing/2014/main" id="{DBB14E83-0A3A-428A-B185-F472B869B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863" y="-25400"/>
            <a:ext cx="12301538" cy="695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al 1">
            <a:extLst>
              <a:ext uri="{FF2B5EF4-FFF2-40B4-BE49-F238E27FC236}">
                <a16:creationId xmlns:a16="http://schemas.microsoft.com/office/drawing/2014/main" id="{A0453F74-9F96-4957-B87E-AA29289B63D6}"/>
              </a:ext>
            </a:extLst>
          </p:cNvPr>
          <p:cNvSpPr/>
          <p:nvPr/>
        </p:nvSpPr>
        <p:spPr>
          <a:xfrm>
            <a:off x="4219575" y="2473325"/>
            <a:ext cx="1876425" cy="1689100"/>
          </a:xfrm>
          <a:prstGeom prst="ellipse">
            <a:avLst/>
          </a:prstGeom>
          <a:noFill/>
          <a:ln w="603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22532" name="Afbeelding 5">
            <a:extLst>
              <a:ext uri="{FF2B5EF4-FFF2-40B4-BE49-F238E27FC236}">
                <a16:creationId xmlns:a16="http://schemas.microsoft.com/office/drawing/2014/main" id="{69B47169-9D36-447F-9B94-81360113B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3075" y="1900238"/>
            <a:ext cx="4165600" cy="527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9252</TotalTime>
  <Words>446</Words>
  <Application>Microsoft Office PowerPoint</Application>
  <PresentationFormat>Breedbeeld</PresentationFormat>
  <Paragraphs>134</Paragraphs>
  <Slides>46</Slides>
  <Notes>40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46</vt:i4>
      </vt:variant>
    </vt:vector>
  </HeadingPairs>
  <TitlesOfParts>
    <vt:vector size="54" baseType="lpstr">
      <vt:lpstr>Arial</vt:lpstr>
      <vt:lpstr>Calibri</vt:lpstr>
      <vt:lpstr>Tw Cen MT</vt:lpstr>
      <vt:lpstr>Tw Cen MT Condensed</vt:lpstr>
      <vt:lpstr>Twentieth Century</vt:lpstr>
      <vt:lpstr>Wingdings 3</vt:lpstr>
      <vt:lpstr>Integraal</vt:lpstr>
      <vt:lpstr>Acrobat Document</vt:lpstr>
      <vt:lpstr>Oude Grieken  Jonge Helden  DEEL 4  De olympische spelen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Olympische spelen </vt:lpstr>
      <vt:lpstr>een heilig feest voor zeus</vt:lpstr>
      <vt:lpstr>Olympische spelen vroeger en nu </vt:lpstr>
      <vt:lpstr>Olympische spelen vroeger en nu</vt:lpstr>
      <vt:lpstr>Olympische spelen vroeger en nu</vt:lpstr>
      <vt:lpstr>Olympische spelen vroeger en nu</vt:lpstr>
      <vt:lpstr>Olympische spelen vroeger en nu</vt:lpstr>
      <vt:lpstr>Olympische spelen vroeger en nu</vt:lpstr>
      <vt:lpstr>Olympische spelen vroeger en nu</vt:lpstr>
      <vt:lpstr>Olympische spelen vroeger en nu</vt:lpstr>
      <vt:lpstr>De marathon</vt:lpstr>
      <vt:lpstr>PowerPoint-presentatie</vt:lpstr>
      <vt:lpstr>Om de hoeveel jaar vinden de Olympische spelen plaats? </vt:lpstr>
      <vt:lpstr>Waar vonden de vorige Olympische spelen plaats? </vt:lpstr>
      <vt:lpstr>Welke sport is vandaag geen Olympische sport? </vt:lpstr>
      <vt:lpstr>WAT zijn de kleuren van het logo van de Olympische Spelen?</vt:lpstr>
      <vt:lpstr>Wanneer vonden de eerste Olympische spelen plaats? </vt:lpstr>
      <vt:lpstr>Welke sport was in de oudheid geen Olympische sport?</vt:lpstr>
      <vt:lpstr>Hoeveel medailles won belgië in totaal al?</vt:lpstr>
      <vt:lpstr>Waarom waren de deelnemers van de oude spelen naakt?</vt:lpstr>
      <vt:lpstr>Wat kreeg de winnaar van de olympische spelen vroeger?</vt:lpstr>
      <vt:lpstr>PowerPoint-presentatie</vt:lpstr>
      <vt:lpstr>PowerPoint-presentatie</vt:lpstr>
      <vt:lpstr>Wie heeft de vlam gestolen?</vt:lpstr>
      <vt:lpstr>Waar is de vlam verstopt?</vt:lpstr>
      <vt:lpstr>Wanneer is de vlam gestolen?</vt:lpstr>
      <vt:lpstr>oplossing</vt:lpstr>
      <vt:lpstr>PowerPoint-presentatie</vt:lpstr>
      <vt:lpstr>Stap in de tijdmachine: op naar delphi!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Arno Van Den Brulle</dc:creator>
  <cp:lastModifiedBy>Fabry Chris</cp:lastModifiedBy>
  <cp:revision>63</cp:revision>
  <dcterms:created xsi:type="dcterms:W3CDTF">2020-02-19T18:25:02Z</dcterms:created>
  <dcterms:modified xsi:type="dcterms:W3CDTF">2021-07-11T20:47:48Z</dcterms:modified>
</cp:coreProperties>
</file>