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embeddedFontLst>
    <p:embeddedFont>
      <p:font typeface="Gill Sans"/>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guide id="3" orient="horz" pos="850">
          <p15:clr>
            <a:srgbClr val="9AA0A6"/>
          </p15:clr>
        </p15:guide>
      </p15:sldGuideLst>
    </p:ext>
    <p:ext uri="GoogleSlidesCustomDataVersion2">
      <go:slidesCustomData xmlns:go="http://customooxmlschemas.google.com/" r:id="rId29" roundtripDataSignature="AMtx7mg3HQ55hTOGofoa1QDhasWDYzSIh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 pos="85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GillSans-bold.fntdata"/><Relationship Id="rId27" Type="http://schemas.openxmlformats.org/officeDocument/2006/relationships/font" Target="fonts/GillSa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17a0354173_1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g217a0354173_1_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GB"/>
              <a:t>Zeus is de oppergod en de god van de bliksem en de natuur.  Hij wordt vaak afgebeeld met een bliksemschicht en een adelaar. [Trojaanse oorlog: Trojanen &gt;&lt; eer Achilles/Thetis]</a:t>
            </a:r>
            <a:endParaRPr/>
          </a:p>
        </p:txBody>
      </p:sp>
      <p:sp>
        <p:nvSpPr>
          <p:cNvPr id="182" name="Google Shape;182;g217a0354173_1_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17a0354173_1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g217a0354173_1_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GB"/>
              <a:t>Hera is de vrouw van Zeus en de godin van de vruchtbaarheid en het huwelijk. Haar attribuut is een trotse pauw, omdat ze ook vaak jaloers werd. [Trojaanse oorlog: Grieken]</a:t>
            </a:r>
            <a:endParaRPr/>
          </a:p>
        </p:txBody>
      </p:sp>
      <p:sp>
        <p:nvSpPr>
          <p:cNvPr id="191" name="Google Shape;191;g217a0354173_1_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17a0354173_1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g217a0354173_1_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GB"/>
              <a:t>Poseidon is de broer van Zeus en god van de oceanen. Zijn attribuut is een drietand.  [Trojaanse oorlog: Grieken]</a:t>
            </a:r>
            <a:endParaRPr/>
          </a:p>
        </p:txBody>
      </p:sp>
      <p:sp>
        <p:nvSpPr>
          <p:cNvPr id="201" name="Google Shape;201;g217a0354173_1_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17a0354173_1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g217a0354173_1_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GB"/>
              <a:t>Athena is dochter van Zeus en godin van de wijsheid en de oorlog. Zij is geboren uit het hoofd van Zeus en heeft dus geen moeder. </a:t>
            </a:r>
            <a:r>
              <a:rPr lang="en-GB"/>
              <a:t>[Trojaanse oorlog: Grieken]</a:t>
            </a:r>
            <a:endParaRPr/>
          </a:p>
        </p:txBody>
      </p:sp>
      <p:sp>
        <p:nvSpPr>
          <p:cNvPr id="211" name="Google Shape;211;g217a0354173_1_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17a0354173_1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g217a0354173_1_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GB"/>
              <a:t>Aphrodite is godin van de vruchtbaarheid en de liefde. Zij werd geboren uit het schuim van het bloed van de vader van Zeus in  de zee, dus zonder ouders. Haar attributen zijn een spiegel/appel en haar zoontje Eros, in het Latijn Cupido. </a:t>
            </a:r>
            <a:endParaRPr/>
          </a:p>
          <a:p>
            <a:pPr indent="0" lvl="0" marL="0" marR="0" rtl="0" algn="l">
              <a:lnSpc>
                <a:spcPct val="100000"/>
              </a:lnSpc>
              <a:spcBef>
                <a:spcPts val="0"/>
              </a:spcBef>
              <a:spcAft>
                <a:spcPts val="0"/>
              </a:spcAft>
              <a:buSzPts val="1400"/>
              <a:buNone/>
            </a:pPr>
            <a:r>
              <a:rPr lang="en-GB"/>
              <a:t>[Trojaanse oorlog: Trojanen]</a:t>
            </a:r>
            <a:endParaRPr/>
          </a:p>
        </p:txBody>
      </p:sp>
      <p:sp>
        <p:nvSpPr>
          <p:cNvPr id="221" name="Google Shape;221;g217a0354173_1_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1fc8fc4bd8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g21fc8fc4bd8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g21fc8fc4bd8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1986a91c6b_0_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g21986a91c6b_0_1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a:p>
        </p:txBody>
      </p:sp>
      <p:sp>
        <p:nvSpPr>
          <p:cNvPr id="245" name="Google Shape;245;g21986a91c6b_0_1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1752bcd862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g21752bcd862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2" name="Google Shape;262;g21752bcd862_0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c28117448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g2c28117448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GB"/>
              <a:t>Er staan vaak Griekse goden op vazen. </a:t>
            </a:r>
            <a:endParaRPr/>
          </a:p>
        </p:txBody>
      </p:sp>
      <p:sp>
        <p:nvSpPr>
          <p:cNvPr id="268" name="Google Shape;268;g2c28117448a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228600" marR="0" rtl="0" algn="l">
              <a:lnSpc>
                <a:spcPct val="100000"/>
              </a:lnSpc>
              <a:spcBef>
                <a:spcPts val="0"/>
              </a:spcBef>
              <a:spcAft>
                <a:spcPts val="0"/>
              </a:spcAft>
              <a:buSzPts val="1400"/>
              <a:buNone/>
            </a:pPr>
            <a:r>
              <a:t/>
            </a:r>
            <a:endParaRPr/>
          </a:p>
        </p:txBody>
      </p:sp>
      <p:sp>
        <p:nvSpPr>
          <p:cNvPr id="93" name="Google Shape;9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c28117448a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g2c28117448a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GB"/>
              <a:t>Panoply Eros en Aphrodite</a:t>
            </a:r>
            <a:endParaRPr/>
          </a:p>
        </p:txBody>
      </p:sp>
      <p:sp>
        <p:nvSpPr>
          <p:cNvPr id="278" name="Google Shape;278;g2c28117448a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c4a5adc0b9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gc4a5adc0b9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gc4a5adc0b9_0_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1986a91c6b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g21986a91c6b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 name="Google Shape;113;g21986a91c6b_0_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198d1fca4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g2198d1fca4c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g2198d1fca4c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198d1fca4c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g2198d1fca4c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g2198d1fca4c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198d1fca4c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g2198d1fca4c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g2198d1fca4c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17a0354173_1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g217a0354173_1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228600" marR="0" rtl="0" algn="l">
              <a:lnSpc>
                <a:spcPct val="100000"/>
              </a:lnSpc>
              <a:spcBef>
                <a:spcPts val="0"/>
              </a:spcBef>
              <a:spcAft>
                <a:spcPts val="0"/>
              </a:spcAft>
              <a:buSzPts val="1400"/>
              <a:buNone/>
            </a:pPr>
            <a:r>
              <a:t/>
            </a:r>
            <a:endParaRPr/>
          </a:p>
        </p:txBody>
      </p:sp>
      <p:sp>
        <p:nvSpPr>
          <p:cNvPr id="141" name="Google Shape;141;g217a0354173_1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1710e1fbe5_1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g21710e1fbe5_1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GB"/>
              <a:t>De Olymposberg is bekend uit de Griekse mythen. </a:t>
            </a:r>
            <a:endParaRPr/>
          </a:p>
          <a:p>
            <a:pPr indent="0" lvl="0" marL="0" marR="0" rtl="0" algn="l">
              <a:lnSpc>
                <a:spcPct val="100000"/>
              </a:lnSpc>
              <a:spcBef>
                <a:spcPts val="0"/>
              </a:spcBef>
              <a:spcAft>
                <a:spcPts val="0"/>
              </a:spcAft>
              <a:buSzPts val="1400"/>
              <a:buNone/>
            </a:pPr>
            <a:r>
              <a:rPr lang="en-GB"/>
              <a:t>Waarom dacht je dat de Griekse goden er woonden? Hoog en afgelegen, er wonen geen mensen en mysterieus. </a:t>
            </a:r>
            <a:endParaRPr/>
          </a:p>
        </p:txBody>
      </p:sp>
      <p:sp>
        <p:nvSpPr>
          <p:cNvPr id="161" name="Google Shape;161;g21710e1fbe5_1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17a0354173_1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g217a0354173_1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a:p>
        </p:txBody>
      </p:sp>
      <p:sp>
        <p:nvSpPr>
          <p:cNvPr id="170" name="Google Shape;170;g217a0354173_1_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type="title">
  <p:cSld name="TITLE">
    <p:spTree>
      <p:nvGrpSpPr>
        <p:cNvPr id="15" name="Shape 15"/>
        <p:cNvGrpSpPr/>
        <p:nvPr/>
      </p:nvGrpSpPr>
      <p:grpSpPr>
        <a:xfrm>
          <a:off x="0" y="0"/>
          <a:ext cx="0" cy="0"/>
          <a:chOff x="0" y="0"/>
          <a:chExt cx="0" cy="0"/>
        </a:xfrm>
      </p:grpSpPr>
      <p:sp>
        <p:nvSpPr>
          <p:cNvPr id="16" name="Google Shape;16;p2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verticale tekst" type="vertTx">
  <p:cSld name="VERTICAL_TEXT">
    <p:spTree>
      <p:nvGrpSpPr>
        <p:cNvPr id="72" name="Shape 72"/>
        <p:cNvGrpSpPr/>
        <p:nvPr/>
      </p:nvGrpSpPr>
      <p:grpSpPr>
        <a:xfrm>
          <a:off x="0" y="0"/>
          <a:ext cx="0" cy="0"/>
          <a:chOff x="0" y="0"/>
          <a:chExt cx="0" cy="0"/>
        </a:xfrm>
      </p:grpSpPr>
      <p:sp>
        <p:nvSpPr>
          <p:cNvPr id="73" name="Google Shape;73;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e titel en tekst" type="vertTitleAndTx">
  <p:cSld name="VERTICAL_TITLE_AND_VERTICAL_TEXT">
    <p:spTree>
      <p:nvGrpSpPr>
        <p:cNvPr id="78" name="Shape 78"/>
        <p:cNvGrpSpPr/>
        <p:nvPr/>
      </p:nvGrpSpPr>
      <p:grpSpPr>
        <a:xfrm>
          <a:off x="0" y="0"/>
          <a:ext cx="0" cy="0"/>
          <a:chOff x="0" y="0"/>
          <a:chExt cx="0" cy="0"/>
        </a:xfrm>
      </p:grpSpPr>
      <p:sp>
        <p:nvSpPr>
          <p:cNvPr id="79" name="Google Shape;79;p3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bject" type="obj">
  <p:cSld name="OBJECT">
    <p:spTree>
      <p:nvGrpSpPr>
        <p:cNvPr id="21" name="Shape 21"/>
        <p:cNvGrpSpPr/>
        <p:nvPr/>
      </p:nvGrpSpPr>
      <p:grpSpPr>
        <a:xfrm>
          <a:off x="0" y="0"/>
          <a:ext cx="0" cy="0"/>
          <a:chOff x="0" y="0"/>
          <a:chExt cx="0" cy="0"/>
        </a:xfrm>
      </p:grpSpPr>
      <p:sp>
        <p:nvSpPr>
          <p:cNvPr id="22" name="Google Shape;22;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ekop" type="secHead">
  <p:cSld name="SECTION_HEADER">
    <p:spTree>
      <p:nvGrpSpPr>
        <p:cNvPr id="27" name="Shape 27"/>
        <p:cNvGrpSpPr/>
        <p:nvPr/>
      </p:nvGrpSpPr>
      <p:grpSpPr>
        <a:xfrm>
          <a:off x="0" y="0"/>
          <a:ext cx="0" cy="0"/>
          <a:chOff x="0" y="0"/>
          <a:chExt cx="0" cy="0"/>
        </a:xfrm>
      </p:grpSpPr>
      <p:sp>
        <p:nvSpPr>
          <p:cNvPr id="28" name="Google Shape;28;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van twee" type="twoObj">
  <p:cSld name="TWO_OBJECTS">
    <p:spTree>
      <p:nvGrpSpPr>
        <p:cNvPr id="33" name="Shape 33"/>
        <p:cNvGrpSpPr/>
        <p:nvPr/>
      </p:nvGrpSpPr>
      <p:grpSpPr>
        <a:xfrm>
          <a:off x="0" y="0"/>
          <a:ext cx="0" cy="0"/>
          <a:chOff x="0" y="0"/>
          <a:chExt cx="0" cy="0"/>
        </a:xfrm>
      </p:grpSpPr>
      <p:sp>
        <p:nvSpPr>
          <p:cNvPr id="34" name="Google Shape;34;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elijking" type="twoTxTwoObj">
  <p:cSld name="TWO_OBJECTS_WITH_TEXT">
    <p:spTree>
      <p:nvGrpSpPr>
        <p:cNvPr id="40" name="Shape 40"/>
        <p:cNvGrpSpPr/>
        <p:nvPr/>
      </p:nvGrpSpPr>
      <p:grpSpPr>
        <a:xfrm>
          <a:off x="0" y="0"/>
          <a:ext cx="0" cy="0"/>
          <a:chOff x="0" y="0"/>
          <a:chExt cx="0" cy="0"/>
        </a:xfrm>
      </p:grpSpPr>
      <p:sp>
        <p:nvSpPr>
          <p:cNvPr id="41" name="Google Shape;41;p3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een titel" type="titleOnly">
  <p:cSld name="TITLE_ONLY">
    <p:spTree>
      <p:nvGrpSpPr>
        <p:cNvPr id="49" name="Shape 49"/>
        <p:cNvGrpSpPr/>
        <p:nvPr/>
      </p:nvGrpSpPr>
      <p:grpSpPr>
        <a:xfrm>
          <a:off x="0" y="0"/>
          <a:ext cx="0" cy="0"/>
          <a:chOff x="0" y="0"/>
          <a:chExt cx="0" cy="0"/>
        </a:xfrm>
      </p:grpSpPr>
      <p:sp>
        <p:nvSpPr>
          <p:cNvPr id="50" name="Google Shape;50;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g" type="blank">
  <p:cSld name="BLANK">
    <p:spTree>
      <p:nvGrpSpPr>
        <p:cNvPr id="54" name="Shape 54"/>
        <p:cNvGrpSpPr/>
        <p:nvPr/>
      </p:nvGrpSpPr>
      <p:grpSpPr>
        <a:xfrm>
          <a:off x="0" y="0"/>
          <a:ext cx="0" cy="0"/>
          <a:chOff x="0" y="0"/>
          <a:chExt cx="0" cy="0"/>
        </a:xfrm>
      </p:grpSpPr>
      <p:sp>
        <p:nvSpPr>
          <p:cNvPr id="55" name="Google Shape;55;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met bijschrift" type="objTx">
  <p:cSld name="OBJECT_WITH_CAPTION_TEXT">
    <p:spTree>
      <p:nvGrpSpPr>
        <p:cNvPr id="58" name="Shape 58"/>
        <p:cNvGrpSpPr/>
        <p:nvPr/>
      </p:nvGrpSpPr>
      <p:grpSpPr>
        <a:xfrm>
          <a:off x="0" y="0"/>
          <a:ext cx="0" cy="0"/>
          <a:chOff x="0" y="0"/>
          <a:chExt cx="0" cy="0"/>
        </a:xfrm>
      </p:grpSpPr>
      <p:sp>
        <p:nvSpPr>
          <p:cNvPr id="59" name="Google Shape;59;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beelding met bijschrift" type="picTx">
  <p:cSld name="PICTURE_WITH_CAPTION_TEXT">
    <p:spTree>
      <p:nvGrpSpPr>
        <p:cNvPr id="65" name="Shape 65"/>
        <p:cNvGrpSpPr/>
        <p:nvPr/>
      </p:nvGrpSpPr>
      <p:grpSpPr>
        <a:xfrm>
          <a:off x="0" y="0"/>
          <a:ext cx="0" cy="0"/>
          <a:chOff x="0" y="0"/>
          <a:chExt cx="0" cy="0"/>
        </a:xfrm>
      </p:grpSpPr>
      <p:sp>
        <p:nvSpPr>
          <p:cNvPr id="66" name="Google Shape;66;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4"/>
          <p:cNvSpPr/>
          <p:nvPr>
            <p:ph idx="2" type="pic"/>
          </p:nvPr>
        </p:nvSpPr>
        <p:spPr>
          <a:xfrm>
            <a:off x="5183188" y="987425"/>
            <a:ext cx="6172200" cy="4873625"/>
          </a:xfrm>
          <a:prstGeom prst="rect">
            <a:avLst/>
          </a:prstGeom>
          <a:noFill/>
          <a:ln>
            <a:noFill/>
          </a:ln>
        </p:spPr>
      </p:sp>
      <p:sp>
        <p:nvSpPr>
          <p:cNvPr id="68" name="Google Shape;68;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jp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jp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14.png"/><Relationship Id="rId8"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jpg"/><Relationship Id="rId4" Type="http://schemas.openxmlformats.org/officeDocument/2006/relationships/image" Target="../media/image12.png"/><Relationship Id="rId5"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www.youtube.com/watch?v=DBNWZxIan8g" TargetMode="External"/><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56000"/>
          </a:blip>
          <a:stretch>
            <a:fillRect/>
          </a:stretch>
        </a:blipFill>
      </p:bgPr>
    </p:bg>
    <p:spTree>
      <p:nvGrpSpPr>
        <p:cNvPr id="88" name="Shape 88"/>
        <p:cNvGrpSpPr/>
        <p:nvPr/>
      </p:nvGrpSpPr>
      <p:grpSpPr>
        <a:xfrm>
          <a:off x="0" y="0"/>
          <a:ext cx="0" cy="0"/>
          <a:chOff x="0" y="0"/>
          <a:chExt cx="0" cy="0"/>
        </a:xfrm>
      </p:grpSpPr>
      <p:sp>
        <p:nvSpPr>
          <p:cNvPr id="89" name="Google Shape;89;p1"/>
          <p:cNvSpPr txBox="1"/>
          <p:nvPr>
            <p:ph type="ctrTitle"/>
          </p:nvPr>
        </p:nvSpPr>
        <p:spPr>
          <a:xfrm>
            <a:off x="154268" y="173880"/>
            <a:ext cx="11707800" cy="25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4800"/>
              <a:buFont typeface="Gill Sans"/>
              <a:buNone/>
            </a:pPr>
            <a:r>
              <a:rPr b="1" lang="en-GB" sz="4800">
                <a:solidFill>
                  <a:schemeClr val="dk2"/>
                </a:solidFill>
                <a:latin typeface="Gill Sans"/>
                <a:ea typeface="Gill Sans"/>
                <a:cs typeface="Gill Sans"/>
                <a:sym typeface="Gill Sans"/>
              </a:rPr>
              <a:t>OUDE GRIEKEN – JONGE HELDEN</a:t>
            </a:r>
            <a:br>
              <a:rPr b="1" lang="en-GB" sz="6600">
                <a:solidFill>
                  <a:schemeClr val="dk2"/>
                </a:solidFill>
                <a:latin typeface="Gill Sans"/>
                <a:ea typeface="Gill Sans"/>
                <a:cs typeface="Gill Sans"/>
                <a:sym typeface="Gill Sans"/>
              </a:rPr>
            </a:br>
            <a:br>
              <a:rPr b="1" lang="en-GB" sz="6600">
                <a:solidFill>
                  <a:schemeClr val="dk2"/>
                </a:solidFill>
                <a:latin typeface="Gill Sans"/>
                <a:ea typeface="Gill Sans"/>
                <a:cs typeface="Gill Sans"/>
                <a:sym typeface="Gill Sans"/>
              </a:rPr>
            </a:br>
            <a:r>
              <a:rPr b="1" lang="en-GB" sz="5400">
                <a:solidFill>
                  <a:schemeClr val="dk2"/>
                </a:solidFill>
                <a:latin typeface="Gill Sans"/>
                <a:ea typeface="Gill Sans"/>
                <a:cs typeface="Gill Sans"/>
                <a:sym typeface="Gill Sans"/>
              </a:rPr>
              <a:t>LES 4</a:t>
            </a:r>
            <a:endParaRPr b="1" sz="6600">
              <a:solidFill>
                <a:schemeClr val="dk2"/>
              </a:solidFill>
              <a:latin typeface="Gill Sans"/>
              <a:ea typeface="Gill Sans"/>
              <a:cs typeface="Gill Sans"/>
              <a:sym typeface="Gill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3C6E7"/>
        </a:solidFill>
      </p:bgPr>
    </p:bg>
    <p:spTree>
      <p:nvGrpSpPr>
        <p:cNvPr id="183" name="Shape 183"/>
        <p:cNvGrpSpPr/>
        <p:nvPr/>
      </p:nvGrpSpPr>
      <p:grpSpPr>
        <a:xfrm>
          <a:off x="0" y="0"/>
          <a:ext cx="0" cy="0"/>
          <a:chOff x="0" y="0"/>
          <a:chExt cx="0" cy="0"/>
        </a:xfrm>
      </p:grpSpPr>
      <p:sp>
        <p:nvSpPr>
          <p:cNvPr id="184" name="Google Shape;184;g217a0354173_1_44"/>
          <p:cNvSpPr txBox="1"/>
          <p:nvPr>
            <p:ph type="title"/>
          </p:nvPr>
        </p:nvSpPr>
        <p:spPr>
          <a:xfrm>
            <a:off x="922425" y="307850"/>
            <a:ext cx="10417800" cy="1296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2"/>
              </a:buClr>
              <a:buSzPts val="3600"/>
              <a:buFont typeface="Gill Sans"/>
              <a:buNone/>
            </a:pPr>
            <a:r>
              <a:rPr b="1" lang="en-GB" sz="3600">
                <a:solidFill>
                  <a:schemeClr val="dk2"/>
                </a:solidFill>
                <a:latin typeface="Gill Sans"/>
                <a:ea typeface="Gill Sans"/>
                <a:cs typeface="Gill Sans"/>
                <a:sym typeface="Gill Sans"/>
              </a:rPr>
              <a:t>Zeus (Ζευς)</a:t>
            </a:r>
            <a:endParaRPr b="1" sz="3600">
              <a:solidFill>
                <a:schemeClr val="dk2"/>
              </a:solidFill>
              <a:latin typeface="Gill Sans"/>
              <a:ea typeface="Gill Sans"/>
              <a:cs typeface="Gill Sans"/>
              <a:sym typeface="Gill Sans"/>
            </a:endParaRPr>
          </a:p>
        </p:txBody>
      </p:sp>
      <p:sp>
        <p:nvSpPr>
          <p:cNvPr id="185" name="Google Shape;185;g217a0354173_1_44"/>
          <p:cNvSpPr txBox="1"/>
          <p:nvPr>
            <p:ph idx="1" type="body"/>
          </p:nvPr>
        </p:nvSpPr>
        <p:spPr>
          <a:xfrm>
            <a:off x="1451581" y="2015732"/>
            <a:ext cx="3526500" cy="3450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pic>
        <p:nvPicPr>
          <p:cNvPr descr="neck-amphora | British Museum" id="186" name="Google Shape;186;g217a0354173_1_44"/>
          <p:cNvPicPr preferRelativeResize="0"/>
          <p:nvPr/>
        </p:nvPicPr>
        <p:blipFill>
          <a:blip r:embed="rId3">
            <a:alphaModFix/>
          </a:blip>
          <a:stretch>
            <a:fillRect/>
          </a:stretch>
        </p:blipFill>
        <p:spPr>
          <a:xfrm>
            <a:off x="1975181" y="1604450"/>
            <a:ext cx="3890865" cy="4948750"/>
          </a:xfrm>
          <a:prstGeom prst="rect">
            <a:avLst/>
          </a:prstGeom>
          <a:noFill/>
          <a:ln>
            <a:noFill/>
          </a:ln>
        </p:spPr>
      </p:pic>
      <p:pic>
        <p:nvPicPr>
          <p:cNvPr descr="Voorbeeld van afbeelding" id="187" name="Google Shape;187;g217a0354173_1_44"/>
          <p:cNvPicPr preferRelativeResize="0"/>
          <p:nvPr/>
        </p:nvPicPr>
        <p:blipFill>
          <a:blip r:embed="rId4">
            <a:alphaModFix/>
          </a:blip>
          <a:stretch>
            <a:fillRect/>
          </a:stretch>
        </p:blipFill>
        <p:spPr>
          <a:xfrm>
            <a:off x="6756456" y="1604450"/>
            <a:ext cx="2874903" cy="4948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3C6E7"/>
        </a:solidFill>
      </p:bgPr>
    </p:bg>
    <p:spTree>
      <p:nvGrpSpPr>
        <p:cNvPr id="192" name="Shape 192"/>
        <p:cNvGrpSpPr/>
        <p:nvPr/>
      </p:nvGrpSpPr>
      <p:grpSpPr>
        <a:xfrm>
          <a:off x="0" y="0"/>
          <a:ext cx="0" cy="0"/>
          <a:chOff x="0" y="0"/>
          <a:chExt cx="0" cy="0"/>
        </a:xfrm>
      </p:grpSpPr>
      <p:sp>
        <p:nvSpPr>
          <p:cNvPr id="193" name="Google Shape;193;g217a0354173_1_51"/>
          <p:cNvSpPr txBox="1"/>
          <p:nvPr>
            <p:ph type="title"/>
          </p:nvPr>
        </p:nvSpPr>
        <p:spPr>
          <a:xfrm>
            <a:off x="922425" y="307850"/>
            <a:ext cx="10417800" cy="1296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2"/>
              </a:buClr>
              <a:buSzPts val="3600"/>
              <a:buFont typeface="Gill Sans"/>
              <a:buNone/>
            </a:pPr>
            <a:r>
              <a:rPr b="1" lang="en-GB" sz="3600">
                <a:solidFill>
                  <a:schemeClr val="dk2"/>
                </a:solidFill>
                <a:latin typeface="Gill Sans"/>
                <a:ea typeface="Gill Sans"/>
                <a:cs typeface="Gill Sans"/>
                <a:sym typeface="Gill Sans"/>
              </a:rPr>
              <a:t>Hera (</a:t>
            </a:r>
            <a:r>
              <a:rPr b="1" lang="en-GB" sz="3600">
                <a:solidFill>
                  <a:schemeClr val="dk2"/>
                </a:solidFill>
              </a:rPr>
              <a:t>Ἡρη</a:t>
            </a:r>
            <a:r>
              <a:rPr b="1" lang="en-GB" sz="3600">
                <a:solidFill>
                  <a:schemeClr val="dk2"/>
                </a:solidFill>
                <a:latin typeface="Gill Sans"/>
                <a:ea typeface="Gill Sans"/>
                <a:cs typeface="Gill Sans"/>
                <a:sym typeface="Gill Sans"/>
              </a:rPr>
              <a:t>)</a:t>
            </a:r>
            <a:endParaRPr b="1" sz="3600">
              <a:solidFill>
                <a:schemeClr val="dk2"/>
              </a:solidFill>
              <a:latin typeface="Gill Sans"/>
              <a:ea typeface="Gill Sans"/>
              <a:cs typeface="Gill Sans"/>
              <a:sym typeface="Gill Sans"/>
            </a:endParaRPr>
          </a:p>
        </p:txBody>
      </p:sp>
      <p:sp>
        <p:nvSpPr>
          <p:cNvPr id="194" name="Google Shape;194;g217a0354173_1_51"/>
          <p:cNvSpPr txBox="1"/>
          <p:nvPr>
            <p:ph idx="1" type="body"/>
          </p:nvPr>
        </p:nvSpPr>
        <p:spPr>
          <a:xfrm>
            <a:off x="1451581" y="2015732"/>
            <a:ext cx="3526500" cy="3450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195" name="Google Shape;195;g217a0354173_1_51"/>
          <p:cNvSpPr txBox="1"/>
          <p:nvPr/>
        </p:nvSpPr>
        <p:spPr>
          <a:xfrm>
            <a:off x="1081225" y="1775317"/>
            <a:ext cx="4460100" cy="9696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t/>
            </a:r>
            <a:endParaRPr b="0" i="0" sz="5700" u="none" cap="none" strike="noStrike">
              <a:solidFill>
                <a:schemeClr val="dk2"/>
              </a:solidFill>
              <a:latin typeface="Calibri"/>
              <a:ea typeface="Calibri"/>
              <a:cs typeface="Calibri"/>
              <a:sym typeface="Calibri"/>
            </a:endParaRPr>
          </a:p>
        </p:txBody>
      </p:sp>
      <p:pic>
        <p:nvPicPr>
          <p:cNvPr id="196" name="Google Shape;196;g217a0354173_1_51"/>
          <p:cNvPicPr preferRelativeResize="0"/>
          <p:nvPr/>
        </p:nvPicPr>
        <p:blipFill rotWithShape="1">
          <a:blip r:embed="rId3">
            <a:alphaModFix/>
          </a:blip>
          <a:srcRect b="0" l="30498" r="14209" t="0"/>
          <a:stretch/>
        </p:blipFill>
        <p:spPr>
          <a:xfrm>
            <a:off x="6096000" y="1692700"/>
            <a:ext cx="3228800" cy="4096625"/>
          </a:xfrm>
          <a:prstGeom prst="rect">
            <a:avLst/>
          </a:prstGeom>
          <a:noFill/>
          <a:ln>
            <a:noFill/>
          </a:ln>
        </p:spPr>
      </p:pic>
      <p:pic>
        <p:nvPicPr>
          <p:cNvPr id="197" name="Google Shape;197;g217a0354173_1_51"/>
          <p:cNvPicPr preferRelativeResize="0"/>
          <p:nvPr/>
        </p:nvPicPr>
        <p:blipFill>
          <a:blip r:embed="rId4">
            <a:alphaModFix/>
          </a:blip>
          <a:stretch>
            <a:fillRect/>
          </a:stretch>
        </p:blipFill>
        <p:spPr>
          <a:xfrm>
            <a:off x="2275375" y="1339663"/>
            <a:ext cx="2987800" cy="4802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3C6E7"/>
        </a:solidFill>
      </p:bgPr>
    </p:bg>
    <p:spTree>
      <p:nvGrpSpPr>
        <p:cNvPr id="202" name="Shape 202"/>
        <p:cNvGrpSpPr/>
        <p:nvPr/>
      </p:nvGrpSpPr>
      <p:grpSpPr>
        <a:xfrm>
          <a:off x="0" y="0"/>
          <a:ext cx="0" cy="0"/>
          <a:chOff x="0" y="0"/>
          <a:chExt cx="0" cy="0"/>
        </a:xfrm>
      </p:grpSpPr>
      <p:sp>
        <p:nvSpPr>
          <p:cNvPr id="203" name="Google Shape;203;g217a0354173_1_58"/>
          <p:cNvSpPr txBox="1"/>
          <p:nvPr>
            <p:ph type="title"/>
          </p:nvPr>
        </p:nvSpPr>
        <p:spPr>
          <a:xfrm>
            <a:off x="922425" y="307850"/>
            <a:ext cx="10417800" cy="1296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2"/>
              </a:buClr>
              <a:buSzPts val="3600"/>
              <a:buFont typeface="Gill Sans"/>
              <a:buNone/>
            </a:pPr>
            <a:r>
              <a:rPr b="1" lang="en-GB" sz="3600">
                <a:solidFill>
                  <a:schemeClr val="dk2"/>
                </a:solidFill>
                <a:latin typeface="Gill Sans"/>
                <a:ea typeface="Gill Sans"/>
                <a:cs typeface="Gill Sans"/>
                <a:sym typeface="Gill Sans"/>
              </a:rPr>
              <a:t>Poseidon (</a:t>
            </a:r>
            <a:r>
              <a:rPr b="1" lang="en-GB" sz="3600">
                <a:solidFill>
                  <a:schemeClr val="dk2"/>
                </a:solidFill>
              </a:rPr>
              <a:t>Ποσειδων</a:t>
            </a:r>
            <a:r>
              <a:rPr b="1" lang="en-GB" sz="3600">
                <a:solidFill>
                  <a:schemeClr val="dk2"/>
                </a:solidFill>
                <a:latin typeface="Gill Sans"/>
                <a:ea typeface="Gill Sans"/>
                <a:cs typeface="Gill Sans"/>
                <a:sym typeface="Gill Sans"/>
              </a:rPr>
              <a:t>)</a:t>
            </a:r>
            <a:endParaRPr b="1" sz="3600">
              <a:solidFill>
                <a:schemeClr val="dk2"/>
              </a:solidFill>
              <a:latin typeface="Gill Sans"/>
              <a:ea typeface="Gill Sans"/>
              <a:cs typeface="Gill Sans"/>
              <a:sym typeface="Gill Sans"/>
            </a:endParaRPr>
          </a:p>
        </p:txBody>
      </p:sp>
      <p:sp>
        <p:nvSpPr>
          <p:cNvPr id="204" name="Google Shape;204;g217a0354173_1_58"/>
          <p:cNvSpPr txBox="1"/>
          <p:nvPr>
            <p:ph idx="1" type="body"/>
          </p:nvPr>
        </p:nvSpPr>
        <p:spPr>
          <a:xfrm>
            <a:off x="1451581" y="2015732"/>
            <a:ext cx="3526500" cy="3450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205" name="Google Shape;205;g217a0354173_1_58"/>
          <p:cNvSpPr txBox="1"/>
          <p:nvPr/>
        </p:nvSpPr>
        <p:spPr>
          <a:xfrm>
            <a:off x="1081225" y="1775317"/>
            <a:ext cx="4460100" cy="9696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t/>
            </a:r>
            <a:endParaRPr b="0" i="0" sz="5700" u="none" cap="none" strike="noStrike">
              <a:solidFill>
                <a:schemeClr val="dk2"/>
              </a:solidFill>
              <a:latin typeface="Calibri"/>
              <a:ea typeface="Calibri"/>
              <a:cs typeface="Calibri"/>
              <a:sym typeface="Calibri"/>
            </a:endParaRPr>
          </a:p>
        </p:txBody>
      </p:sp>
      <p:pic>
        <p:nvPicPr>
          <p:cNvPr id="206" name="Google Shape;206;g217a0354173_1_58"/>
          <p:cNvPicPr preferRelativeResize="0"/>
          <p:nvPr/>
        </p:nvPicPr>
        <p:blipFill rotWithShape="1">
          <a:blip r:embed="rId3">
            <a:alphaModFix/>
          </a:blip>
          <a:srcRect b="4361" l="9797" r="12441" t="0"/>
          <a:stretch/>
        </p:blipFill>
        <p:spPr>
          <a:xfrm>
            <a:off x="6448500" y="1655050"/>
            <a:ext cx="2048922" cy="4335400"/>
          </a:xfrm>
          <a:prstGeom prst="rect">
            <a:avLst/>
          </a:prstGeom>
          <a:noFill/>
          <a:ln>
            <a:noFill/>
          </a:ln>
        </p:spPr>
      </p:pic>
      <p:pic>
        <p:nvPicPr>
          <p:cNvPr id="207" name="Google Shape;207;g217a0354173_1_58"/>
          <p:cNvPicPr preferRelativeResize="0"/>
          <p:nvPr/>
        </p:nvPicPr>
        <p:blipFill>
          <a:blip r:embed="rId4">
            <a:alphaModFix/>
          </a:blip>
          <a:stretch>
            <a:fillRect/>
          </a:stretch>
        </p:blipFill>
        <p:spPr>
          <a:xfrm>
            <a:off x="2609874" y="1655051"/>
            <a:ext cx="2810000" cy="4335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3C6E7"/>
        </a:solidFill>
      </p:bgPr>
    </p:bg>
    <p:spTree>
      <p:nvGrpSpPr>
        <p:cNvPr id="212" name="Shape 212"/>
        <p:cNvGrpSpPr/>
        <p:nvPr/>
      </p:nvGrpSpPr>
      <p:grpSpPr>
        <a:xfrm>
          <a:off x="0" y="0"/>
          <a:ext cx="0" cy="0"/>
          <a:chOff x="0" y="0"/>
          <a:chExt cx="0" cy="0"/>
        </a:xfrm>
      </p:grpSpPr>
      <p:sp>
        <p:nvSpPr>
          <p:cNvPr id="213" name="Google Shape;213;g217a0354173_1_78"/>
          <p:cNvSpPr txBox="1"/>
          <p:nvPr>
            <p:ph type="title"/>
          </p:nvPr>
        </p:nvSpPr>
        <p:spPr>
          <a:xfrm>
            <a:off x="922425" y="307850"/>
            <a:ext cx="10417800" cy="1296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2"/>
              </a:buClr>
              <a:buSzPts val="3600"/>
              <a:buFont typeface="Gill Sans"/>
              <a:buNone/>
            </a:pPr>
            <a:r>
              <a:rPr b="1" lang="en-GB" sz="3600">
                <a:solidFill>
                  <a:schemeClr val="dk2"/>
                </a:solidFill>
                <a:latin typeface="Gill Sans"/>
                <a:ea typeface="Gill Sans"/>
                <a:cs typeface="Gill Sans"/>
                <a:sym typeface="Gill Sans"/>
              </a:rPr>
              <a:t>Athena </a:t>
            </a:r>
            <a:r>
              <a:rPr b="1" lang="en-GB" sz="3600">
                <a:solidFill>
                  <a:schemeClr val="dk2"/>
                </a:solidFill>
                <a:latin typeface="Gill Sans"/>
                <a:ea typeface="Gill Sans"/>
                <a:cs typeface="Gill Sans"/>
                <a:sym typeface="Gill Sans"/>
              </a:rPr>
              <a:t>(</a:t>
            </a:r>
            <a:r>
              <a:rPr b="1" lang="en-GB" sz="3600">
                <a:solidFill>
                  <a:schemeClr val="dk2"/>
                </a:solidFill>
              </a:rPr>
              <a:t>Ἀ</a:t>
            </a:r>
            <a:r>
              <a:rPr b="1" lang="en-GB" sz="3600">
                <a:solidFill>
                  <a:schemeClr val="dk2"/>
                </a:solidFill>
              </a:rPr>
              <a:t>θηνη</a:t>
            </a:r>
            <a:r>
              <a:rPr b="1" lang="en-GB" sz="3600">
                <a:solidFill>
                  <a:schemeClr val="dk2"/>
                </a:solidFill>
                <a:latin typeface="Gill Sans"/>
                <a:ea typeface="Gill Sans"/>
                <a:cs typeface="Gill Sans"/>
                <a:sym typeface="Gill Sans"/>
              </a:rPr>
              <a:t>)</a:t>
            </a:r>
            <a:endParaRPr b="1" sz="3600">
              <a:solidFill>
                <a:schemeClr val="dk2"/>
              </a:solidFill>
              <a:latin typeface="Gill Sans"/>
              <a:ea typeface="Gill Sans"/>
              <a:cs typeface="Gill Sans"/>
              <a:sym typeface="Gill Sans"/>
            </a:endParaRPr>
          </a:p>
        </p:txBody>
      </p:sp>
      <p:sp>
        <p:nvSpPr>
          <p:cNvPr id="214" name="Google Shape;214;g217a0354173_1_78"/>
          <p:cNvSpPr txBox="1"/>
          <p:nvPr>
            <p:ph idx="1" type="body"/>
          </p:nvPr>
        </p:nvSpPr>
        <p:spPr>
          <a:xfrm>
            <a:off x="1451581" y="2015732"/>
            <a:ext cx="3526500" cy="3450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215" name="Google Shape;215;g217a0354173_1_78"/>
          <p:cNvSpPr txBox="1"/>
          <p:nvPr/>
        </p:nvSpPr>
        <p:spPr>
          <a:xfrm>
            <a:off x="1081225" y="1775317"/>
            <a:ext cx="4460100" cy="9696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t/>
            </a:r>
            <a:endParaRPr b="0" i="0" sz="5700" u="none" cap="none" strike="noStrike">
              <a:solidFill>
                <a:schemeClr val="dk2"/>
              </a:solidFill>
              <a:latin typeface="Calibri"/>
              <a:ea typeface="Calibri"/>
              <a:cs typeface="Calibri"/>
              <a:sym typeface="Calibri"/>
            </a:endParaRPr>
          </a:p>
        </p:txBody>
      </p:sp>
      <p:pic>
        <p:nvPicPr>
          <p:cNvPr id="216" name="Google Shape;216;g217a0354173_1_78"/>
          <p:cNvPicPr preferRelativeResize="0"/>
          <p:nvPr/>
        </p:nvPicPr>
        <p:blipFill>
          <a:blip r:embed="rId3">
            <a:alphaModFix/>
          </a:blip>
          <a:stretch>
            <a:fillRect/>
          </a:stretch>
        </p:blipFill>
        <p:spPr>
          <a:xfrm>
            <a:off x="6859350" y="1655050"/>
            <a:ext cx="2431062" cy="4171950"/>
          </a:xfrm>
          <a:prstGeom prst="rect">
            <a:avLst/>
          </a:prstGeom>
          <a:noFill/>
          <a:ln>
            <a:noFill/>
          </a:ln>
        </p:spPr>
      </p:pic>
      <p:pic>
        <p:nvPicPr>
          <p:cNvPr id="217" name="Google Shape;217;g217a0354173_1_78"/>
          <p:cNvPicPr preferRelativeResize="0"/>
          <p:nvPr/>
        </p:nvPicPr>
        <p:blipFill>
          <a:blip r:embed="rId4">
            <a:alphaModFix/>
          </a:blip>
          <a:stretch>
            <a:fillRect/>
          </a:stretch>
        </p:blipFill>
        <p:spPr>
          <a:xfrm>
            <a:off x="3189874" y="1655049"/>
            <a:ext cx="2604989" cy="4171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3C6E7"/>
        </a:solidFill>
      </p:bgPr>
    </p:bg>
    <p:spTree>
      <p:nvGrpSpPr>
        <p:cNvPr id="222" name="Shape 222"/>
        <p:cNvGrpSpPr/>
        <p:nvPr/>
      </p:nvGrpSpPr>
      <p:grpSpPr>
        <a:xfrm>
          <a:off x="0" y="0"/>
          <a:ext cx="0" cy="0"/>
          <a:chOff x="0" y="0"/>
          <a:chExt cx="0" cy="0"/>
        </a:xfrm>
      </p:grpSpPr>
      <p:sp>
        <p:nvSpPr>
          <p:cNvPr id="223" name="Google Shape;223;g217a0354173_1_71"/>
          <p:cNvSpPr txBox="1"/>
          <p:nvPr>
            <p:ph type="title"/>
          </p:nvPr>
        </p:nvSpPr>
        <p:spPr>
          <a:xfrm>
            <a:off x="922425" y="307850"/>
            <a:ext cx="10417800" cy="1296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2"/>
              </a:buClr>
              <a:buSzPts val="3600"/>
              <a:buFont typeface="Gill Sans"/>
              <a:buNone/>
            </a:pPr>
            <a:r>
              <a:rPr b="1" lang="en-GB" sz="3600">
                <a:solidFill>
                  <a:schemeClr val="dk2"/>
                </a:solidFill>
                <a:latin typeface="Gill Sans"/>
                <a:ea typeface="Gill Sans"/>
                <a:cs typeface="Gill Sans"/>
                <a:sym typeface="Gill Sans"/>
              </a:rPr>
              <a:t>Aphrodite (</a:t>
            </a:r>
            <a:r>
              <a:rPr b="1" lang="en-GB" sz="3600">
                <a:solidFill>
                  <a:schemeClr val="dk2"/>
                </a:solidFill>
              </a:rPr>
              <a:t>Ἀφροδιτη</a:t>
            </a:r>
            <a:r>
              <a:rPr b="1" lang="en-GB" sz="3600">
                <a:solidFill>
                  <a:schemeClr val="dk2"/>
                </a:solidFill>
                <a:latin typeface="Gill Sans"/>
                <a:ea typeface="Gill Sans"/>
                <a:cs typeface="Gill Sans"/>
                <a:sym typeface="Gill Sans"/>
              </a:rPr>
              <a:t>)</a:t>
            </a:r>
            <a:endParaRPr b="1" sz="3600">
              <a:solidFill>
                <a:schemeClr val="dk2"/>
              </a:solidFill>
              <a:latin typeface="Gill Sans"/>
              <a:ea typeface="Gill Sans"/>
              <a:cs typeface="Gill Sans"/>
              <a:sym typeface="Gill Sans"/>
            </a:endParaRPr>
          </a:p>
        </p:txBody>
      </p:sp>
      <p:sp>
        <p:nvSpPr>
          <p:cNvPr id="224" name="Google Shape;224;g217a0354173_1_71"/>
          <p:cNvSpPr txBox="1"/>
          <p:nvPr>
            <p:ph idx="1" type="body"/>
          </p:nvPr>
        </p:nvSpPr>
        <p:spPr>
          <a:xfrm>
            <a:off x="1451581" y="2015732"/>
            <a:ext cx="3526500" cy="3450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225" name="Google Shape;225;g217a0354173_1_71"/>
          <p:cNvSpPr txBox="1"/>
          <p:nvPr/>
        </p:nvSpPr>
        <p:spPr>
          <a:xfrm>
            <a:off x="1081225" y="1775317"/>
            <a:ext cx="4460100" cy="9696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t/>
            </a:r>
            <a:endParaRPr b="0" i="0" sz="5700" u="none" cap="none" strike="noStrike">
              <a:solidFill>
                <a:schemeClr val="dk2"/>
              </a:solidFill>
              <a:latin typeface="Calibri"/>
              <a:ea typeface="Calibri"/>
              <a:cs typeface="Calibri"/>
              <a:sym typeface="Calibri"/>
            </a:endParaRPr>
          </a:p>
        </p:txBody>
      </p:sp>
      <p:pic>
        <p:nvPicPr>
          <p:cNvPr id="226" name="Google Shape;226;g217a0354173_1_71"/>
          <p:cNvPicPr preferRelativeResize="0"/>
          <p:nvPr/>
        </p:nvPicPr>
        <p:blipFill rotWithShape="1">
          <a:blip r:embed="rId3">
            <a:alphaModFix/>
          </a:blip>
          <a:srcRect b="10296" l="11150" r="10657" t="11585"/>
          <a:stretch/>
        </p:blipFill>
        <p:spPr>
          <a:xfrm>
            <a:off x="7286399" y="1775324"/>
            <a:ext cx="2882542" cy="4086500"/>
          </a:xfrm>
          <a:prstGeom prst="rect">
            <a:avLst/>
          </a:prstGeom>
          <a:noFill/>
          <a:ln>
            <a:noFill/>
          </a:ln>
        </p:spPr>
      </p:pic>
      <p:pic>
        <p:nvPicPr>
          <p:cNvPr id="227" name="Google Shape;227;g217a0354173_1_71"/>
          <p:cNvPicPr preferRelativeResize="0"/>
          <p:nvPr/>
        </p:nvPicPr>
        <p:blipFill>
          <a:blip r:embed="rId4">
            <a:alphaModFix/>
          </a:blip>
          <a:stretch>
            <a:fillRect/>
          </a:stretch>
        </p:blipFill>
        <p:spPr>
          <a:xfrm>
            <a:off x="1451575" y="1775325"/>
            <a:ext cx="5231102" cy="4086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34000"/>
          </a:blip>
          <a:stretch>
            <a:fillRect/>
          </a:stretch>
        </a:blipFill>
      </p:bgPr>
    </p:bg>
    <p:spTree>
      <p:nvGrpSpPr>
        <p:cNvPr id="232" name="Shape 232"/>
        <p:cNvGrpSpPr/>
        <p:nvPr/>
      </p:nvGrpSpPr>
      <p:grpSpPr>
        <a:xfrm>
          <a:off x="0" y="0"/>
          <a:ext cx="0" cy="0"/>
          <a:chOff x="0" y="0"/>
          <a:chExt cx="0" cy="0"/>
        </a:xfrm>
      </p:grpSpPr>
      <p:sp>
        <p:nvSpPr>
          <p:cNvPr id="233" name="Google Shape;233;p22"/>
          <p:cNvSpPr txBox="1"/>
          <p:nvPr>
            <p:ph type="title"/>
          </p:nvPr>
        </p:nvSpPr>
        <p:spPr>
          <a:xfrm>
            <a:off x="566825" y="626500"/>
            <a:ext cx="6437700" cy="801300"/>
          </a:xfrm>
          <a:prstGeom prst="rect">
            <a:avLst/>
          </a:prstGeom>
          <a:noFill/>
          <a:ln>
            <a:noFill/>
          </a:ln>
        </p:spPr>
        <p:txBody>
          <a:bodyPr anchorCtr="0" anchor="b" bIns="0" lIns="91425" spcFirstLastPara="1" rIns="91425" wrap="square" tIns="45700">
            <a:normAutofit/>
          </a:bodyPr>
          <a:lstStyle/>
          <a:p>
            <a:pPr indent="0" lvl="0" marL="0" rtl="0" algn="l">
              <a:lnSpc>
                <a:spcPct val="90000"/>
              </a:lnSpc>
              <a:spcBef>
                <a:spcPts val="0"/>
              </a:spcBef>
              <a:spcAft>
                <a:spcPts val="0"/>
              </a:spcAft>
              <a:buClr>
                <a:schemeClr val="dk2"/>
              </a:buClr>
              <a:buSzPts val="5400"/>
              <a:buFont typeface="Gill Sans"/>
              <a:buNone/>
            </a:pPr>
            <a:r>
              <a:rPr b="1" lang="en-GB" sz="5400">
                <a:solidFill>
                  <a:schemeClr val="dk2"/>
                </a:solidFill>
                <a:latin typeface="Gill Sans"/>
                <a:ea typeface="Gill Sans"/>
                <a:cs typeface="Gill Sans"/>
                <a:sym typeface="Gill Sans"/>
              </a:rPr>
              <a:t>Familieverbanden</a:t>
            </a:r>
            <a:endParaRPr b="1" sz="5400">
              <a:solidFill>
                <a:schemeClr val="dk2"/>
              </a:solidFill>
              <a:latin typeface="Gill Sans"/>
              <a:ea typeface="Gill Sans"/>
              <a:cs typeface="Gill Sans"/>
              <a:sym typeface="Gill Sans"/>
            </a:endParaRPr>
          </a:p>
        </p:txBody>
      </p:sp>
      <p:pic>
        <p:nvPicPr>
          <p:cNvPr id="234" name="Google Shape;234;p22"/>
          <p:cNvPicPr preferRelativeResize="0"/>
          <p:nvPr/>
        </p:nvPicPr>
        <p:blipFill>
          <a:blip r:embed="rId4">
            <a:alphaModFix/>
          </a:blip>
          <a:stretch>
            <a:fillRect/>
          </a:stretch>
        </p:blipFill>
        <p:spPr>
          <a:xfrm>
            <a:off x="884650" y="1427800"/>
            <a:ext cx="9703603" cy="51253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34000"/>
          </a:blip>
          <a:stretch>
            <a:fillRect/>
          </a:stretch>
        </a:blipFill>
      </p:bgPr>
    </p:bg>
    <p:spTree>
      <p:nvGrpSpPr>
        <p:cNvPr id="239" name="Shape 239"/>
        <p:cNvGrpSpPr/>
        <p:nvPr/>
      </p:nvGrpSpPr>
      <p:grpSpPr>
        <a:xfrm>
          <a:off x="0" y="0"/>
          <a:ext cx="0" cy="0"/>
          <a:chOff x="0" y="0"/>
          <a:chExt cx="0" cy="0"/>
        </a:xfrm>
      </p:grpSpPr>
      <p:sp>
        <p:nvSpPr>
          <p:cNvPr id="240" name="Google Shape;240;g21fc8fc4bd8_1_0"/>
          <p:cNvSpPr txBox="1"/>
          <p:nvPr>
            <p:ph type="title"/>
          </p:nvPr>
        </p:nvSpPr>
        <p:spPr>
          <a:xfrm>
            <a:off x="566825" y="626500"/>
            <a:ext cx="6437700" cy="801300"/>
          </a:xfrm>
          <a:prstGeom prst="rect">
            <a:avLst/>
          </a:prstGeom>
          <a:noFill/>
          <a:ln>
            <a:noFill/>
          </a:ln>
        </p:spPr>
        <p:txBody>
          <a:bodyPr anchorCtr="0" anchor="b" bIns="0" lIns="91425" spcFirstLastPara="1" rIns="91425" wrap="square" tIns="45700">
            <a:normAutofit/>
          </a:bodyPr>
          <a:lstStyle/>
          <a:p>
            <a:pPr indent="0" lvl="0" marL="0" rtl="0" algn="l">
              <a:lnSpc>
                <a:spcPct val="90000"/>
              </a:lnSpc>
              <a:spcBef>
                <a:spcPts val="0"/>
              </a:spcBef>
              <a:spcAft>
                <a:spcPts val="0"/>
              </a:spcAft>
              <a:buClr>
                <a:schemeClr val="dk2"/>
              </a:buClr>
              <a:buSzPts val="5400"/>
              <a:buFont typeface="Gill Sans"/>
              <a:buNone/>
            </a:pPr>
            <a:r>
              <a:rPr b="1" lang="en-GB" sz="5400">
                <a:solidFill>
                  <a:schemeClr val="dk2"/>
                </a:solidFill>
                <a:latin typeface="Gill Sans"/>
                <a:ea typeface="Gill Sans"/>
                <a:cs typeface="Gill Sans"/>
                <a:sym typeface="Gill Sans"/>
              </a:rPr>
              <a:t>Familieverbanden</a:t>
            </a:r>
            <a:endParaRPr b="1" sz="5400">
              <a:solidFill>
                <a:schemeClr val="dk2"/>
              </a:solidFill>
              <a:latin typeface="Gill Sans"/>
              <a:ea typeface="Gill Sans"/>
              <a:cs typeface="Gill Sans"/>
              <a:sym typeface="Gill Sans"/>
            </a:endParaRPr>
          </a:p>
        </p:txBody>
      </p:sp>
      <p:pic>
        <p:nvPicPr>
          <p:cNvPr id="241" name="Google Shape;241;g21fc8fc4bd8_1_0"/>
          <p:cNvPicPr preferRelativeResize="0"/>
          <p:nvPr/>
        </p:nvPicPr>
        <p:blipFill>
          <a:blip r:embed="rId4">
            <a:alphaModFix/>
          </a:blip>
          <a:stretch>
            <a:fillRect/>
          </a:stretch>
        </p:blipFill>
        <p:spPr>
          <a:xfrm>
            <a:off x="992400" y="1427800"/>
            <a:ext cx="10207178" cy="51253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3C6E7"/>
        </a:solidFill>
      </p:bgPr>
    </p:bg>
    <p:spTree>
      <p:nvGrpSpPr>
        <p:cNvPr id="246" name="Shape 246"/>
        <p:cNvGrpSpPr/>
        <p:nvPr/>
      </p:nvGrpSpPr>
      <p:grpSpPr>
        <a:xfrm>
          <a:off x="0" y="0"/>
          <a:ext cx="0" cy="0"/>
          <a:chOff x="0" y="0"/>
          <a:chExt cx="0" cy="0"/>
        </a:xfrm>
      </p:grpSpPr>
      <p:sp>
        <p:nvSpPr>
          <p:cNvPr id="247" name="Google Shape;247;g21986a91c6b_0_113"/>
          <p:cNvSpPr txBox="1"/>
          <p:nvPr>
            <p:ph type="title"/>
          </p:nvPr>
        </p:nvSpPr>
        <p:spPr>
          <a:xfrm>
            <a:off x="922425" y="307850"/>
            <a:ext cx="10417800" cy="1296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2"/>
              </a:buClr>
              <a:buSzPts val="3600"/>
              <a:buFont typeface="Gill Sans"/>
              <a:buNone/>
            </a:pPr>
            <a:r>
              <a:rPr b="1" lang="en-GB" sz="3600">
                <a:solidFill>
                  <a:schemeClr val="dk2"/>
                </a:solidFill>
                <a:latin typeface="Gill Sans"/>
                <a:ea typeface="Gill Sans"/>
                <a:cs typeface="Gill Sans"/>
                <a:sym typeface="Gill Sans"/>
                <a:extLst>
                  <a:ext uri="http://customooxmlschemas.google.com/">
                    <go:slidesCustomData xmlns:go="http://customooxmlschemas.google.com/" textRoundtripDataId="4"/>
                  </a:ext>
                </a:extLst>
              </a:rPr>
              <a:t>Stamboom</a:t>
            </a:r>
            <a:endParaRPr b="1" sz="3600">
              <a:solidFill>
                <a:schemeClr val="dk2"/>
              </a:solidFill>
              <a:latin typeface="Gill Sans"/>
              <a:ea typeface="Gill Sans"/>
              <a:cs typeface="Gill Sans"/>
              <a:sym typeface="Gill Sans"/>
            </a:endParaRPr>
          </a:p>
        </p:txBody>
      </p:sp>
      <p:sp>
        <p:nvSpPr>
          <p:cNvPr id="248" name="Google Shape;248;g21986a91c6b_0_113"/>
          <p:cNvSpPr txBox="1"/>
          <p:nvPr/>
        </p:nvSpPr>
        <p:spPr>
          <a:xfrm>
            <a:off x="1081225" y="1775317"/>
            <a:ext cx="4460100" cy="9696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t/>
            </a:r>
            <a:endParaRPr b="0" i="0" sz="5700" u="none" cap="none" strike="noStrike">
              <a:solidFill>
                <a:schemeClr val="dk2"/>
              </a:solidFill>
              <a:latin typeface="Calibri"/>
              <a:ea typeface="Calibri"/>
              <a:cs typeface="Calibri"/>
              <a:sym typeface="Calibri"/>
            </a:endParaRPr>
          </a:p>
        </p:txBody>
      </p:sp>
      <p:pic>
        <p:nvPicPr>
          <p:cNvPr descr="Voorbeeld van afbeelding" id="249" name="Google Shape;249;g21986a91c6b_0_113"/>
          <p:cNvPicPr preferRelativeResize="0"/>
          <p:nvPr/>
        </p:nvPicPr>
        <p:blipFill>
          <a:blip r:embed="rId3">
            <a:alphaModFix/>
          </a:blip>
          <a:stretch>
            <a:fillRect/>
          </a:stretch>
        </p:blipFill>
        <p:spPr>
          <a:xfrm>
            <a:off x="5726475" y="1432045"/>
            <a:ext cx="1402175" cy="2413640"/>
          </a:xfrm>
          <a:prstGeom prst="rect">
            <a:avLst/>
          </a:prstGeom>
          <a:noFill/>
          <a:ln>
            <a:noFill/>
          </a:ln>
        </p:spPr>
      </p:pic>
      <p:pic>
        <p:nvPicPr>
          <p:cNvPr id="250" name="Google Shape;250;g21986a91c6b_0_113"/>
          <p:cNvPicPr preferRelativeResize="0"/>
          <p:nvPr/>
        </p:nvPicPr>
        <p:blipFill rotWithShape="1">
          <a:blip r:embed="rId4">
            <a:alphaModFix/>
          </a:blip>
          <a:srcRect b="4361" l="9797" r="12441" t="0"/>
          <a:stretch/>
        </p:blipFill>
        <p:spPr>
          <a:xfrm>
            <a:off x="9333650" y="1324987"/>
            <a:ext cx="1241900" cy="2627776"/>
          </a:xfrm>
          <a:prstGeom prst="rect">
            <a:avLst/>
          </a:prstGeom>
          <a:noFill/>
          <a:ln>
            <a:noFill/>
          </a:ln>
        </p:spPr>
      </p:pic>
      <p:pic>
        <p:nvPicPr>
          <p:cNvPr id="251" name="Google Shape;251;g21986a91c6b_0_113"/>
          <p:cNvPicPr preferRelativeResize="0"/>
          <p:nvPr/>
        </p:nvPicPr>
        <p:blipFill>
          <a:blip r:embed="rId5">
            <a:alphaModFix/>
          </a:blip>
          <a:stretch>
            <a:fillRect/>
          </a:stretch>
        </p:blipFill>
        <p:spPr>
          <a:xfrm>
            <a:off x="6850399" y="4549732"/>
            <a:ext cx="1241900" cy="2131206"/>
          </a:xfrm>
          <a:prstGeom prst="rect">
            <a:avLst/>
          </a:prstGeom>
          <a:noFill/>
          <a:ln>
            <a:noFill/>
          </a:ln>
        </p:spPr>
      </p:pic>
      <p:pic>
        <p:nvPicPr>
          <p:cNvPr id="252" name="Google Shape;252;g21986a91c6b_0_113"/>
          <p:cNvPicPr preferRelativeResize="0"/>
          <p:nvPr/>
        </p:nvPicPr>
        <p:blipFill rotWithShape="1">
          <a:blip r:embed="rId6">
            <a:alphaModFix/>
          </a:blip>
          <a:srcRect b="10296" l="11150" r="10657" t="11585"/>
          <a:stretch/>
        </p:blipFill>
        <p:spPr>
          <a:xfrm>
            <a:off x="4744425" y="4549726"/>
            <a:ext cx="1536150" cy="2177725"/>
          </a:xfrm>
          <a:prstGeom prst="rect">
            <a:avLst/>
          </a:prstGeom>
          <a:noFill/>
          <a:ln>
            <a:noFill/>
          </a:ln>
        </p:spPr>
      </p:pic>
      <p:pic>
        <p:nvPicPr>
          <p:cNvPr id="253" name="Google Shape;253;g21986a91c6b_0_113"/>
          <p:cNvPicPr preferRelativeResize="0"/>
          <p:nvPr/>
        </p:nvPicPr>
        <p:blipFill rotWithShape="1">
          <a:blip r:embed="rId7">
            <a:alphaModFix/>
          </a:blip>
          <a:srcRect b="0" l="30498" r="14209" t="0"/>
          <a:stretch/>
        </p:blipFill>
        <p:spPr>
          <a:xfrm>
            <a:off x="1081226" y="1432052"/>
            <a:ext cx="1902330" cy="2413625"/>
          </a:xfrm>
          <a:prstGeom prst="rect">
            <a:avLst/>
          </a:prstGeom>
          <a:noFill/>
          <a:ln>
            <a:noFill/>
          </a:ln>
        </p:spPr>
      </p:pic>
      <p:cxnSp>
        <p:nvCxnSpPr>
          <p:cNvPr id="254" name="Google Shape;254;g21986a91c6b_0_113"/>
          <p:cNvCxnSpPr>
            <a:stCxn id="253" idx="3"/>
            <a:endCxn id="249" idx="1"/>
          </p:cNvCxnSpPr>
          <p:nvPr/>
        </p:nvCxnSpPr>
        <p:spPr>
          <a:xfrm>
            <a:off x="2983556" y="2638864"/>
            <a:ext cx="2742900" cy="0"/>
          </a:xfrm>
          <a:prstGeom prst="straightConnector1">
            <a:avLst/>
          </a:prstGeom>
          <a:noFill/>
          <a:ln cap="flat" cmpd="sng" w="9525">
            <a:solidFill>
              <a:schemeClr val="dk2"/>
            </a:solidFill>
            <a:prstDash val="solid"/>
            <a:round/>
            <a:headEnd len="med" w="med" type="none"/>
            <a:tailEnd len="med" w="med" type="none"/>
          </a:ln>
        </p:spPr>
      </p:cxnSp>
      <p:pic>
        <p:nvPicPr>
          <p:cNvPr id="255" name="Google Shape;255;g21986a91c6b_0_113"/>
          <p:cNvPicPr preferRelativeResize="0"/>
          <p:nvPr/>
        </p:nvPicPr>
        <p:blipFill>
          <a:blip r:embed="rId8">
            <a:alphaModFix/>
          </a:blip>
          <a:stretch>
            <a:fillRect/>
          </a:stretch>
        </p:blipFill>
        <p:spPr>
          <a:xfrm>
            <a:off x="3774825" y="2154063"/>
            <a:ext cx="969600" cy="969600"/>
          </a:xfrm>
          <a:prstGeom prst="rect">
            <a:avLst/>
          </a:prstGeom>
          <a:noFill/>
          <a:ln>
            <a:noFill/>
          </a:ln>
        </p:spPr>
      </p:pic>
      <p:cxnSp>
        <p:nvCxnSpPr>
          <p:cNvPr id="256" name="Google Shape;256;g21986a91c6b_0_113"/>
          <p:cNvCxnSpPr>
            <a:stCxn id="249" idx="3"/>
            <a:endCxn id="250" idx="1"/>
          </p:cNvCxnSpPr>
          <p:nvPr/>
        </p:nvCxnSpPr>
        <p:spPr>
          <a:xfrm>
            <a:off x="7128650" y="2638865"/>
            <a:ext cx="2205000" cy="0"/>
          </a:xfrm>
          <a:prstGeom prst="straightConnector1">
            <a:avLst/>
          </a:prstGeom>
          <a:noFill/>
          <a:ln cap="flat" cmpd="sng" w="9525">
            <a:solidFill>
              <a:schemeClr val="dk2"/>
            </a:solidFill>
            <a:prstDash val="solid"/>
            <a:round/>
            <a:headEnd len="med" w="med" type="none"/>
            <a:tailEnd len="med" w="med" type="none"/>
          </a:ln>
        </p:spPr>
      </p:cxnSp>
      <p:cxnSp>
        <p:nvCxnSpPr>
          <p:cNvPr id="257" name="Google Shape;257;g21986a91c6b_0_113"/>
          <p:cNvCxnSpPr>
            <a:stCxn id="249" idx="2"/>
            <a:endCxn id="252" idx="0"/>
          </p:cNvCxnSpPr>
          <p:nvPr/>
        </p:nvCxnSpPr>
        <p:spPr>
          <a:xfrm flipH="1">
            <a:off x="5512563" y="3845685"/>
            <a:ext cx="915000" cy="704100"/>
          </a:xfrm>
          <a:prstGeom prst="straightConnector1">
            <a:avLst/>
          </a:prstGeom>
          <a:noFill/>
          <a:ln cap="flat" cmpd="sng" w="9525">
            <a:solidFill>
              <a:schemeClr val="dk2"/>
            </a:solidFill>
            <a:prstDash val="solid"/>
            <a:round/>
            <a:headEnd len="med" w="med" type="none"/>
            <a:tailEnd len="med" w="med" type="none"/>
          </a:ln>
        </p:spPr>
      </p:cxnSp>
      <p:cxnSp>
        <p:nvCxnSpPr>
          <p:cNvPr id="258" name="Google Shape;258;g21986a91c6b_0_113"/>
          <p:cNvCxnSpPr>
            <a:stCxn id="249" idx="2"/>
            <a:endCxn id="251" idx="0"/>
          </p:cNvCxnSpPr>
          <p:nvPr/>
        </p:nvCxnSpPr>
        <p:spPr>
          <a:xfrm>
            <a:off x="6427563" y="3845685"/>
            <a:ext cx="1043700" cy="7041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34000"/>
          </a:blip>
          <a:stretch>
            <a:fillRect/>
          </a:stretch>
        </a:blipFill>
      </p:bgPr>
    </p:bg>
    <p:spTree>
      <p:nvGrpSpPr>
        <p:cNvPr id="263" name="Shape 263"/>
        <p:cNvGrpSpPr/>
        <p:nvPr/>
      </p:nvGrpSpPr>
      <p:grpSpPr>
        <a:xfrm>
          <a:off x="0" y="0"/>
          <a:ext cx="0" cy="0"/>
          <a:chOff x="0" y="0"/>
          <a:chExt cx="0" cy="0"/>
        </a:xfrm>
      </p:grpSpPr>
      <p:sp>
        <p:nvSpPr>
          <p:cNvPr id="264" name="Google Shape;264;g21752bcd862_0_16"/>
          <p:cNvSpPr txBox="1"/>
          <p:nvPr>
            <p:ph type="title"/>
          </p:nvPr>
        </p:nvSpPr>
        <p:spPr>
          <a:xfrm>
            <a:off x="790850" y="1831876"/>
            <a:ext cx="6437700" cy="2072700"/>
          </a:xfrm>
          <a:prstGeom prst="rect">
            <a:avLst/>
          </a:prstGeom>
          <a:noFill/>
          <a:ln>
            <a:noFill/>
          </a:ln>
        </p:spPr>
        <p:txBody>
          <a:bodyPr anchorCtr="0" anchor="b" bIns="0" lIns="91425" spcFirstLastPara="1" rIns="91425" wrap="square" tIns="45700">
            <a:normAutofit/>
          </a:bodyPr>
          <a:lstStyle/>
          <a:p>
            <a:pPr indent="0" lvl="0" marL="0" rtl="0" algn="l">
              <a:lnSpc>
                <a:spcPct val="90000"/>
              </a:lnSpc>
              <a:spcBef>
                <a:spcPts val="0"/>
              </a:spcBef>
              <a:spcAft>
                <a:spcPts val="0"/>
              </a:spcAft>
              <a:buClr>
                <a:schemeClr val="dk2"/>
              </a:buClr>
              <a:buSzPts val="5400"/>
              <a:buFont typeface="Gill Sans"/>
              <a:buNone/>
            </a:pPr>
            <a:r>
              <a:rPr b="1" lang="en-GB" sz="5400">
                <a:solidFill>
                  <a:schemeClr val="dk2"/>
                </a:solidFill>
                <a:latin typeface="Gill Sans"/>
                <a:ea typeface="Gill Sans"/>
                <a:cs typeface="Gill Sans"/>
                <a:sym typeface="Gill Sans"/>
              </a:rPr>
              <a:t>Knutsel een kleipotje!</a:t>
            </a:r>
            <a:endParaRPr b="1" sz="5400">
              <a:solidFill>
                <a:schemeClr val="dk2"/>
              </a:solidFill>
              <a:latin typeface="Gill Sans"/>
              <a:ea typeface="Gill Sans"/>
              <a:cs typeface="Gill Sans"/>
              <a:sym typeface="Gill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3C6E7"/>
        </a:solidFill>
      </p:bgPr>
    </p:bg>
    <p:spTree>
      <p:nvGrpSpPr>
        <p:cNvPr id="269" name="Shape 269"/>
        <p:cNvGrpSpPr/>
        <p:nvPr/>
      </p:nvGrpSpPr>
      <p:grpSpPr>
        <a:xfrm>
          <a:off x="0" y="0"/>
          <a:ext cx="0" cy="0"/>
          <a:chOff x="0" y="0"/>
          <a:chExt cx="0" cy="0"/>
        </a:xfrm>
      </p:grpSpPr>
      <p:sp>
        <p:nvSpPr>
          <p:cNvPr id="270" name="Google Shape;270;g2c28117448a_0_0"/>
          <p:cNvSpPr txBox="1"/>
          <p:nvPr>
            <p:ph idx="1" type="body"/>
          </p:nvPr>
        </p:nvSpPr>
        <p:spPr>
          <a:xfrm>
            <a:off x="1451581" y="2015732"/>
            <a:ext cx="3526500" cy="3450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271" name="Google Shape;271;g2c28117448a_0_0"/>
          <p:cNvSpPr txBox="1"/>
          <p:nvPr/>
        </p:nvSpPr>
        <p:spPr>
          <a:xfrm>
            <a:off x="1081225" y="1775317"/>
            <a:ext cx="4460100" cy="9696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t/>
            </a:r>
            <a:endParaRPr b="0" i="0" sz="5700" u="none" cap="none" strike="noStrike">
              <a:solidFill>
                <a:schemeClr val="dk2"/>
              </a:solidFill>
              <a:latin typeface="Calibri"/>
              <a:ea typeface="Calibri"/>
              <a:cs typeface="Calibri"/>
              <a:sym typeface="Calibri"/>
            </a:endParaRPr>
          </a:p>
        </p:txBody>
      </p:sp>
      <p:pic>
        <p:nvPicPr>
          <p:cNvPr descr="neck-amphora | British Museum" id="272" name="Google Shape;272;g2c28117448a_0_0"/>
          <p:cNvPicPr preferRelativeResize="0"/>
          <p:nvPr/>
        </p:nvPicPr>
        <p:blipFill>
          <a:blip r:embed="rId3">
            <a:alphaModFix/>
          </a:blip>
          <a:stretch>
            <a:fillRect/>
          </a:stretch>
        </p:blipFill>
        <p:spPr>
          <a:xfrm>
            <a:off x="411081" y="517575"/>
            <a:ext cx="3890865" cy="4948750"/>
          </a:xfrm>
          <a:prstGeom prst="rect">
            <a:avLst/>
          </a:prstGeom>
          <a:noFill/>
          <a:ln>
            <a:noFill/>
          </a:ln>
        </p:spPr>
      </p:pic>
      <p:pic>
        <p:nvPicPr>
          <p:cNvPr id="273" name="Google Shape;273;g2c28117448a_0_0"/>
          <p:cNvPicPr preferRelativeResize="0"/>
          <p:nvPr/>
        </p:nvPicPr>
        <p:blipFill>
          <a:blip r:embed="rId4">
            <a:alphaModFix/>
          </a:blip>
          <a:stretch>
            <a:fillRect/>
          </a:stretch>
        </p:blipFill>
        <p:spPr>
          <a:xfrm>
            <a:off x="8689338" y="311525"/>
            <a:ext cx="3207537" cy="4948750"/>
          </a:xfrm>
          <a:prstGeom prst="rect">
            <a:avLst/>
          </a:prstGeom>
          <a:noFill/>
          <a:ln>
            <a:noFill/>
          </a:ln>
        </p:spPr>
      </p:pic>
      <p:pic>
        <p:nvPicPr>
          <p:cNvPr id="274" name="Google Shape;274;g2c28117448a_0_0"/>
          <p:cNvPicPr preferRelativeResize="0"/>
          <p:nvPr/>
        </p:nvPicPr>
        <p:blipFill>
          <a:blip r:embed="rId5">
            <a:alphaModFix/>
          </a:blip>
          <a:stretch>
            <a:fillRect/>
          </a:stretch>
        </p:blipFill>
        <p:spPr>
          <a:xfrm>
            <a:off x="4842125" y="1263056"/>
            <a:ext cx="3306488" cy="531497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33000"/>
          </a:blip>
          <a:stretch>
            <a:fillRect/>
          </a:stretch>
        </a:blipFill>
      </p:bgPr>
    </p:bg>
    <p:spTree>
      <p:nvGrpSpPr>
        <p:cNvPr id="94" name="Shape 94"/>
        <p:cNvGrpSpPr/>
        <p:nvPr/>
      </p:nvGrpSpPr>
      <p:grpSpPr>
        <a:xfrm>
          <a:off x="0" y="0"/>
          <a:ext cx="0" cy="0"/>
          <a:chOff x="0" y="0"/>
          <a:chExt cx="0" cy="0"/>
        </a:xfrm>
      </p:grpSpPr>
      <p:sp>
        <p:nvSpPr>
          <p:cNvPr id="95" name="Google Shape;95;p2"/>
          <p:cNvSpPr txBox="1"/>
          <p:nvPr>
            <p:ph type="title"/>
          </p:nvPr>
        </p:nvSpPr>
        <p:spPr>
          <a:xfrm>
            <a:off x="882619" y="2071581"/>
            <a:ext cx="3648741" cy="267419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2"/>
              </a:buClr>
              <a:buSzPct val="100000"/>
              <a:buFont typeface="Gill Sans"/>
              <a:buNone/>
            </a:pPr>
            <a:r>
              <a:rPr b="1" lang="en-GB" sz="5400">
                <a:solidFill>
                  <a:schemeClr val="dk2"/>
                </a:solidFill>
                <a:latin typeface="Gill Sans"/>
                <a:ea typeface="Gill Sans"/>
                <a:cs typeface="Gill Sans"/>
                <a:sym typeface="Gill Sans"/>
              </a:rPr>
              <a:t>De Oude Grieken…</a:t>
            </a:r>
            <a:br>
              <a:rPr b="1" lang="en-GB" sz="5400">
                <a:solidFill>
                  <a:schemeClr val="dk2"/>
                </a:solidFill>
                <a:latin typeface="Gill Sans"/>
                <a:ea typeface="Gill Sans"/>
                <a:cs typeface="Gill Sans"/>
                <a:sym typeface="Gill Sans"/>
              </a:rPr>
            </a:br>
            <a:r>
              <a:rPr b="1" lang="en-GB" sz="5400">
                <a:solidFill>
                  <a:schemeClr val="dk2"/>
                </a:solidFill>
                <a:latin typeface="Gill Sans"/>
                <a:ea typeface="Gill Sans"/>
                <a:cs typeface="Gill Sans"/>
                <a:sym typeface="Gill Sans"/>
              </a:rPr>
              <a:t>en de goden</a:t>
            </a:r>
            <a:endParaRPr b="1" sz="5400">
              <a:solidFill>
                <a:schemeClr val="dk2"/>
              </a:solidFill>
              <a:latin typeface="Gill Sans"/>
              <a:ea typeface="Gill Sans"/>
              <a:cs typeface="Gill Sans"/>
              <a:sym typeface="Gill Sans"/>
            </a:endParaRPr>
          </a:p>
        </p:txBody>
      </p:sp>
      <p:grpSp>
        <p:nvGrpSpPr>
          <p:cNvPr id="96" name="Google Shape;96;p2"/>
          <p:cNvGrpSpPr/>
          <p:nvPr/>
        </p:nvGrpSpPr>
        <p:grpSpPr>
          <a:xfrm>
            <a:off x="5277206" y="379732"/>
            <a:ext cx="5953808" cy="5373073"/>
            <a:chOff x="649788" y="761"/>
            <a:chExt cx="5953808" cy="5373073"/>
          </a:xfrm>
        </p:grpSpPr>
        <p:sp>
          <p:nvSpPr>
            <p:cNvPr id="97" name="Google Shape;97;p2"/>
            <p:cNvSpPr txBox="1"/>
            <p:nvPr/>
          </p:nvSpPr>
          <p:spPr>
            <a:xfrm>
              <a:off x="2715406" y="343207"/>
              <a:ext cx="1653600" cy="1653600"/>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chemeClr val="dk2"/>
                </a:buClr>
                <a:buSzPts val="2400"/>
                <a:buFont typeface="Gill Sans"/>
                <a:buNone/>
              </a:pPr>
              <a:r>
                <a:rPr b="0" i="0" lang="en-GB" sz="2400" u="none" cap="none" strike="noStrike">
                  <a:solidFill>
                    <a:schemeClr val="dk2"/>
                  </a:solidFill>
                  <a:latin typeface="Gill Sans"/>
                  <a:ea typeface="Gill Sans"/>
                  <a:cs typeface="Gill Sans"/>
                  <a:sym typeface="Gill Sans"/>
                </a:rPr>
                <a:t>In welke goden geloofden de oude Grieken?</a:t>
              </a:r>
              <a:endParaRPr b="0" i="0" sz="2400" u="none" cap="none" strike="noStrike">
                <a:solidFill>
                  <a:schemeClr val="dk2"/>
                </a:solidFill>
                <a:latin typeface="Gill Sans"/>
                <a:ea typeface="Gill Sans"/>
                <a:cs typeface="Gill Sans"/>
                <a:sym typeface="Gill Sans"/>
              </a:endParaRPr>
            </a:p>
          </p:txBody>
        </p:sp>
        <p:sp>
          <p:nvSpPr>
            <p:cNvPr id="98" name="Google Shape;98;p2"/>
            <p:cNvSpPr/>
            <p:nvPr/>
          </p:nvSpPr>
          <p:spPr>
            <a:xfrm rot="7174631">
              <a:off x="2383970" y="2277598"/>
              <a:ext cx="610216" cy="789310"/>
            </a:xfrm>
            <a:prstGeom prst="rightArrow">
              <a:avLst>
                <a:gd fmla="val 60000" name="adj1"/>
                <a:gd fmla="val 50000" name="adj2"/>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2"/>
            <p:cNvSpPr txBox="1"/>
            <p:nvPr/>
          </p:nvSpPr>
          <p:spPr>
            <a:xfrm rot="-3624592">
              <a:off x="2520792" y="2355790"/>
              <a:ext cx="427103" cy="47357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3300"/>
                <a:buFont typeface="Calibri"/>
                <a:buNone/>
              </a:pPr>
              <a:r>
                <a:t/>
              </a:r>
              <a:endParaRPr b="0" i="0" sz="3300" u="none" cap="none" strike="noStrike">
                <a:solidFill>
                  <a:schemeClr val="lt1"/>
                </a:solidFill>
                <a:latin typeface="Calibri"/>
                <a:ea typeface="Calibri"/>
                <a:cs typeface="Calibri"/>
                <a:sym typeface="Calibri"/>
              </a:endParaRPr>
            </a:p>
          </p:txBody>
        </p:sp>
        <p:sp>
          <p:nvSpPr>
            <p:cNvPr id="100" name="Google Shape;100;p2"/>
            <p:cNvSpPr/>
            <p:nvPr/>
          </p:nvSpPr>
          <p:spPr>
            <a:xfrm>
              <a:off x="649788" y="3035334"/>
              <a:ext cx="2338500" cy="2338500"/>
            </a:xfrm>
            <a:prstGeom prst="ellipse">
              <a:avLst/>
            </a:prstGeom>
            <a:solidFill>
              <a:srgbClr val="8DA9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2"/>
            <p:cNvSpPr txBox="1"/>
            <p:nvPr/>
          </p:nvSpPr>
          <p:spPr>
            <a:xfrm>
              <a:off x="992234" y="3377780"/>
              <a:ext cx="1653600" cy="1653600"/>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2400"/>
                <a:buFont typeface="Arial"/>
                <a:buNone/>
              </a:pPr>
              <a:r>
                <a:rPr lang="en-GB" sz="2500">
                  <a:solidFill>
                    <a:schemeClr val="dk2"/>
                  </a:solidFill>
                  <a:latin typeface="Gill Sans"/>
                  <a:ea typeface="Gill Sans"/>
                  <a:cs typeface="Gill Sans"/>
                  <a:sym typeface="Gill Sans"/>
                </a:rPr>
                <a:t>Familieleden in het Grieks</a:t>
              </a:r>
              <a:endParaRPr b="0" i="0" sz="2500" u="none" cap="none" strike="noStrike">
                <a:solidFill>
                  <a:schemeClr val="dk2"/>
                </a:solidFill>
                <a:latin typeface="Gill Sans"/>
                <a:ea typeface="Gill Sans"/>
                <a:cs typeface="Gill Sans"/>
                <a:sym typeface="Gill Sans"/>
              </a:endParaRPr>
            </a:p>
          </p:txBody>
        </p:sp>
        <p:sp>
          <p:nvSpPr>
            <p:cNvPr id="102" name="Google Shape;102;p2"/>
            <p:cNvSpPr/>
            <p:nvPr/>
          </p:nvSpPr>
          <p:spPr>
            <a:xfrm rot="10346">
              <a:off x="3277783" y="3815394"/>
              <a:ext cx="697803" cy="789304"/>
            </a:xfrm>
            <a:prstGeom prst="rightArrow">
              <a:avLst>
                <a:gd fmla="val 60000" name="adj1"/>
                <a:gd fmla="val 50000" name="adj2"/>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2"/>
            <p:cNvSpPr txBox="1"/>
            <p:nvPr/>
          </p:nvSpPr>
          <p:spPr>
            <a:xfrm rot="10558">
              <a:off x="3277754" y="3972934"/>
              <a:ext cx="488402" cy="47340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3300"/>
                <a:buFont typeface="Calibri"/>
                <a:buNone/>
              </a:pPr>
              <a:r>
                <a:t/>
              </a:r>
              <a:endParaRPr b="0" i="0" sz="3300" u="none" cap="none" strike="noStrike">
                <a:solidFill>
                  <a:schemeClr val="lt1"/>
                </a:solidFill>
                <a:latin typeface="Calibri"/>
                <a:ea typeface="Calibri"/>
                <a:cs typeface="Calibri"/>
                <a:sym typeface="Calibri"/>
              </a:endParaRPr>
            </a:p>
          </p:txBody>
        </p:sp>
        <p:sp>
          <p:nvSpPr>
            <p:cNvPr id="104" name="Google Shape;104;p2"/>
            <p:cNvSpPr/>
            <p:nvPr/>
          </p:nvSpPr>
          <p:spPr>
            <a:xfrm>
              <a:off x="4265096" y="2998394"/>
              <a:ext cx="2338500" cy="2338500"/>
            </a:xfrm>
            <a:prstGeom prst="ellipse">
              <a:avLst/>
            </a:prstGeom>
            <a:solidFill>
              <a:srgbClr val="D8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2"/>
            <p:cNvSpPr txBox="1"/>
            <p:nvPr/>
          </p:nvSpPr>
          <p:spPr>
            <a:xfrm>
              <a:off x="4647117" y="3388865"/>
              <a:ext cx="1653600" cy="1653600"/>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chemeClr val="dk2"/>
                </a:buClr>
                <a:buSzPts val="2400"/>
                <a:buFont typeface="Gill Sans"/>
                <a:buNone/>
              </a:pPr>
              <a:r>
                <a:rPr lang="en-GB" sz="2400">
                  <a:solidFill>
                    <a:schemeClr val="dk2"/>
                  </a:solidFill>
                  <a:latin typeface="Gill Sans"/>
                  <a:ea typeface="Gill Sans"/>
                  <a:cs typeface="Gill Sans"/>
                  <a:sym typeface="Gill Sans"/>
                </a:rPr>
                <a:t>We maken een potje uit klei! </a:t>
              </a:r>
              <a:endParaRPr b="0" i="0" sz="2400" u="none" cap="none" strike="noStrike">
                <a:solidFill>
                  <a:schemeClr val="dk2"/>
                </a:solidFill>
                <a:latin typeface="Gill Sans"/>
                <a:ea typeface="Gill Sans"/>
                <a:cs typeface="Gill Sans"/>
                <a:sym typeface="Gill Sans"/>
              </a:endParaRPr>
            </a:p>
          </p:txBody>
        </p:sp>
        <p:sp>
          <p:nvSpPr>
            <p:cNvPr id="106" name="Google Shape;106;p2"/>
            <p:cNvSpPr/>
            <p:nvPr/>
          </p:nvSpPr>
          <p:spPr>
            <a:xfrm rot="-7343094">
              <a:off x="4025922" y="2189154"/>
              <a:ext cx="672138" cy="789323"/>
            </a:xfrm>
            <a:prstGeom prst="rightArrow">
              <a:avLst>
                <a:gd fmla="val 60000" name="adj1"/>
                <a:gd fmla="val 50000" name="adj2"/>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2"/>
            <p:cNvSpPr txBox="1"/>
            <p:nvPr/>
          </p:nvSpPr>
          <p:spPr>
            <a:xfrm rot="3456437">
              <a:off x="4180698" y="2432084"/>
              <a:ext cx="470395" cy="47347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3300"/>
                <a:buFont typeface="Calibri"/>
                <a:buNone/>
              </a:pPr>
              <a:r>
                <a:t/>
              </a:r>
              <a:endParaRPr b="0" i="0" sz="3300" u="none" cap="none" strike="noStrike">
                <a:solidFill>
                  <a:schemeClr val="lt1"/>
                </a:solidFill>
                <a:latin typeface="Calibri"/>
                <a:ea typeface="Calibri"/>
                <a:cs typeface="Calibri"/>
                <a:sym typeface="Calibri"/>
              </a:endParaRPr>
            </a:p>
          </p:txBody>
        </p:sp>
        <p:sp>
          <p:nvSpPr>
            <p:cNvPr id="108" name="Google Shape;108;p2"/>
            <p:cNvSpPr/>
            <p:nvPr/>
          </p:nvSpPr>
          <p:spPr>
            <a:xfrm>
              <a:off x="2372960" y="761"/>
              <a:ext cx="2338500" cy="2338500"/>
            </a:xfrm>
            <a:prstGeom prst="ellipse">
              <a:avLst/>
            </a:prstGeom>
            <a:solidFill>
              <a:srgbClr val="B3C6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9" name="Google Shape;109;p2"/>
          <p:cNvSpPr txBox="1"/>
          <p:nvPr/>
        </p:nvSpPr>
        <p:spPr>
          <a:xfrm>
            <a:off x="7300900" y="889575"/>
            <a:ext cx="1845600" cy="1306800"/>
          </a:xfrm>
          <a:prstGeom prst="rect">
            <a:avLst/>
          </a:prstGeom>
          <a:noFill/>
          <a:ln>
            <a:noFill/>
          </a:ln>
        </p:spPr>
        <p:txBody>
          <a:bodyPr anchorCtr="0" anchor="ctr" bIns="91425" lIns="91425" spcFirstLastPara="1" rIns="91425" wrap="square" tIns="91425">
            <a:spAutoFit/>
          </a:bodyPr>
          <a:lstStyle/>
          <a:p>
            <a:pPr indent="0" lvl="0" marL="0" marR="0" rtl="0" algn="ctr">
              <a:lnSpc>
                <a:spcPct val="90000"/>
              </a:lnSpc>
              <a:spcBef>
                <a:spcPts val="0"/>
              </a:spcBef>
              <a:spcAft>
                <a:spcPts val="0"/>
              </a:spcAft>
              <a:buClr>
                <a:srgbClr val="000000"/>
              </a:buClr>
              <a:buSzPts val="2400"/>
              <a:buFont typeface="Arial"/>
              <a:buNone/>
            </a:pPr>
            <a:r>
              <a:rPr lang="en-GB" sz="2700">
                <a:solidFill>
                  <a:schemeClr val="dk2"/>
                </a:solidFill>
                <a:latin typeface="Gill Sans"/>
                <a:ea typeface="Gill Sans"/>
                <a:cs typeface="Gill Sans"/>
                <a:sym typeface="Gill Sans"/>
              </a:rPr>
              <a:t>Wie zijn de Olympische goden? </a:t>
            </a:r>
            <a:endParaRPr b="0" i="0" sz="2700" u="none" cap="none" strike="noStrike">
              <a:solidFill>
                <a:schemeClr val="dk2"/>
              </a:solidFill>
              <a:latin typeface="Gill Sans"/>
              <a:ea typeface="Gill Sans"/>
              <a:cs typeface="Gill Sans"/>
              <a:sym typeface="Gill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3C6E7"/>
        </a:solidFill>
      </p:bgPr>
    </p:bg>
    <p:spTree>
      <p:nvGrpSpPr>
        <p:cNvPr id="279" name="Shape 279"/>
        <p:cNvGrpSpPr/>
        <p:nvPr/>
      </p:nvGrpSpPr>
      <p:grpSpPr>
        <a:xfrm>
          <a:off x="0" y="0"/>
          <a:ext cx="0" cy="0"/>
          <a:chOff x="0" y="0"/>
          <a:chExt cx="0" cy="0"/>
        </a:xfrm>
      </p:grpSpPr>
      <p:sp>
        <p:nvSpPr>
          <p:cNvPr id="280" name="Google Shape;280;g2c28117448a_0_12"/>
          <p:cNvSpPr txBox="1"/>
          <p:nvPr>
            <p:ph idx="1" type="body"/>
          </p:nvPr>
        </p:nvSpPr>
        <p:spPr>
          <a:xfrm>
            <a:off x="1451581" y="2015732"/>
            <a:ext cx="3526500" cy="3450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281" name="Google Shape;281;g2c28117448a_0_12"/>
          <p:cNvSpPr txBox="1"/>
          <p:nvPr/>
        </p:nvSpPr>
        <p:spPr>
          <a:xfrm>
            <a:off x="1081225" y="1775317"/>
            <a:ext cx="4460100" cy="9696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t/>
            </a:r>
            <a:endParaRPr b="0" i="0" sz="5700" u="none" cap="none" strike="noStrike">
              <a:solidFill>
                <a:schemeClr val="dk2"/>
              </a:solidFill>
              <a:latin typeface="Calibri"/>
              <a:ea typeface="Calibri"/>
              <a:cs typeface="Calibri"/>
              <a:sym typeface="Calibri"/>
            </a:endParaRPr>
          </a:p>
        </p:txBody>
      </p:sp>
      <p:sp>
        <p:nvSpPr>
          <p:cNvPr id="282" name="Google Shape;282;g2c28117448a_0_12"/>
          <p:cNvSpPr txBox="1"/>
          <p:nvPr/>
        </p:nvSpPr>
        <p:spPr>
          <a:xfrm>
            <a:off x="387675" y="394375"/>
            <a:ext cx="11289600" cy="138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descr="Hoplites! Greeks at War was an animation created for Panoply's 'Every Soldier has a Story' exhibition at the Ure Museum of Greek Archaeology, University of Reading.&#10;&#10;Visit http://www.panoply.org.uk/everysoldier.html to find out more.&#10;&#10;Licensed under Creative Commons:&#10;By Attribution 3.0&#10;http://www.creativecommons.org/licenses/by-nc-nd/3.0/deed.en_US&#10;&#10;This is only free here for educational use. Please do not download or add your logo for redistribution. Please contact us for licensing." id="283" name="Google Shape;283;g2c28117448a_0_12" title="HOPLITES! Greeks at War - Full animation">
            <a:hlinkClick r:id="rId3"/>
          </p:cNvPr>
          <p:cNvPicPr preferRelativeResize="0"/>
          <p:nvPr/>
        </p:nvPicPr>
        <p:blipFill>
          <a:blip r:embed="rId4">
            <a:alphaModFix/>
          </a:blip>
          <a:stretch>
            <a:fillRect/>
          </a:stretch>
        </p:blipFill>
        <p:spPr>
          <a:xfrm>
            <a:off x="1228469" y="691025"/>
            <a:ext cx="9735050" cy="5475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34000"/>
          </a:blip>
          <a:stretch>
            <a:fillRect/>
          </a:stretch>
        </a:blipFill>
      </p:bgPr>
    </p:bg>
    <p:spTree>
      <p:nvGrpSpPr>
        <p:cNvPr id="288" name="Shape 288"/>
        <p:cNvGrpSpPr/>
        <p:nvPr/>
      </p:nvGrpSpPr>
      <p:grpSpPr>
        <a:xfrm>
          <a:off x="0" y="0"/>
          <a:ext cx="0" cy="0"/>
          <a:chOff x="0" y="0"/>
          <a:chExt cx="0" cy="0"/>
        </a:xfrm>
      </p:grpSpPr>
      <p:sp>
        <p:nvSpPr>
          <p:cNvPr id="289" name="Google Shape;289;gc4a5adc0b9_0_21"/>
          <p:cNvSpPr txBox="1"/>
          <p:nvPr>
            <p:ph type="title"/>
          </p:nvPr>
        </p:nvSpPr>
        <p:spPr>
          <a:xfrm>
            <a:off x="701040" y="1435503"/>
            <a:ext cx="6553200" cy="1554600"/>
          </a:xfrm>
          <a:prstGeom prst="rect">
            <a:avLst/>
          </a:prstGeom>
          <a:noFill/>
          <a:ln>
            <a:noFill/>
          </a:ln>
        </p:spPr>
        <p:txBody>
          <a:bodyPr anchorCtr="0" anchor="b" bIns="0" lIns="91425" spcFirstLastPara="1" rIns="91425" wrap="square" tIns="45700">
            <a:normAutofit fontScale="90000"/>
          </a:bodyPr>
          <a:lstStyle/>
          <a:p>
            <a:pPr indent="0" lvl="0" marL="0" rtl="0" algn="l">
              <a:lnSpc>
                <a:spcPct val="90000"/>
              </a:lnSpc>
              <a:spcBef>
                <a:spcPts val="0"/>
              </a:spcBef>
              <a:spcAft>
                <a:spcPts val="0"/>
              </a:spcAft>
              <a:buClr>
                <a:schemeClr val="dk2"/>
              </a:buClr>
              <a:buSzPct val="100000"/>
              <a:buFont typeface="Gill Sans"/>
              <a:buNone/>
            </a:pPr>
            <a:r>
              <a:rPr b="1" lang="en-GB" sz="5400">
                <a:solidFill>
                  <a:schemeClr val="dk2"/>
                </a:solidFill>
                <a:latin typeface="Gill Sans"/>
                <a:ea typeface="Gill Sans"/>
                <a:cs typeface="Gill Sans"/>
                <a:sym typeface="Gill Sans"/>
              </a:rPr>
              <a:t>Wat ga je onthouden van deze les?</a:t>
            </a:r>
            <a:endParaRPr b="1" sz="5400">
              <a:solidFill>
                <a:schemeClr val="dk2"/>
              </a:solidFill>
              <a:latin typeface="Gill Sans"/>
              <a:ea typeface="Gill Sans"/>
              <a:cs typeface="Gill Sans"/>
              <a:sym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3C6E7"/>
        </a:solidFill>
      </p:bgPr>
    </p:bg>
    <p:spTree>
      <p:nvGrpSpPr>
        <p:cNvPr id="114" name="Shape 114"/>
        <p:cNvGrpSpPr/>
        <p:nvPr/>
      </p:nvGrpSpPr>
      <p:grpSpPr>
        <a:xfrm>
          <a:off x="0" y="0"/>
          <a:ext cx="0" cy="0"/>
          <a:chOff x="0" y="0"/>
          <a:chExt cx="0" cy="0"/>
        </a:xfrm>
      </p:grpSpPr>
      <p:sp>
        <p:nvSpPr>
          <p:cNvPr id="115" name="Google Shape;115;g21986a91c6b_0_23"/>
          <p:cNvSpPr txBox="1"/>
          <p:nvPr>
            <p:ph type="title"/>
          </p:nvPr>
        </p:nvSpPr>
        <p:spPr>
          <a:xfrm>
            <a:off x="857250" y="309725"/>
            <a:ext cx="10619100" cy="1325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2"/>
              </a:buClr>
              <a:buSzPts val="5400"/>
              <a:buFont typeface="Gill Sans"/>
              <a:buNone/>
            </a:pPr>
            <a:r>
              <a:rPr b="1" lang="en-GB" sz="4800">
                <a:solidFill>
                  <a:schemeClr val="dk2"/>
                </a:solidFill>
                <a:latin typeface="Gill Sans"/>
                <a:ea typeface="Gill Sans"/>
                <a:cs typeface="Gill Sans"/>
                <a:sym typeface="Gill Sans"/>
                <a:extLst>
                  <a:ext uri="http://customooxmlschemas.google.com/">
                    <go:slidesCustomData xmlns:go="http://customooxmlschemas.google.com/" textRoundtripDataId="0"/>
                  </a:ext>
                </a:extLst>
              </a:rPr>
              <a:t>Mannelijk</a:t>
            </a:r>
            <a:r>
              <a:rPr b="1" lang="en-GB" sz="4800">
                <a:solidFill>
                  <a:schemeClr val="dk2"/>
                </a:solidFill>
                <a:latin typeface="Gill Sans"/>
                <a:ea typeface="Gill Sans"/>
                <a:cs typeface="Gill Sans"/>
                <a:sym typeface="Gill Sans"/>
              </a:rPr>
              <a:t>, vrouwelijk en onzijdig</a:t>
            </a:r>
            <a:endParaRPr b="1" sz="5400">
              <a:solidFill>
                <a:schemeClr val="dk2"/>
              </a:solidFill>
              <a:latin typeface="Gill Sans"/>
              <a:ea typeface="Gill Sans"/>
              <a:cs typeface="Gill Sans"/>
              <a:sym typeface="Gill Sans"/>
            </a:endParaRPr>
          </a:p>
        </p:txBody>
      </p:sp>
      <p:sp>
        <p:nvSpPr>
          <p:cNvPr id="116" name="Google Shape;116;g21986a91c6b_0_23"/>
          <p:cNvSpPr txBox="1"/>
          <p:nvPr>
            <p:ph idx="1" type="body"/>
          </p:nvPr>
        </p:nvSpPr>
        <p:spPr>
          <a:xfrm>
            <a:off x="958950" y="1253400"/>
            <a:ext cx="10682100" cy="5148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Clr>
                <a:schemeClr val="dk2"/>
              </a:buClr>
              <a:buSzPts val="4000"/>
              <a:buFont typeface="Arial"/>
              <a:buNone/>
            </a:pPr>
            <a:r>
              <a:rPr lang="en-GB" sz="3400">
                <a:solidFill>
                  <a:schemeClr val="dk2"/>
                </a:solidFill>
                <a:latin typeface="Gill Sans"/>
                <a:ea typeface="Gill Sans"/>
                <a:cs typeface="Gill Sans"/>
                <a:sym typeface="Gill Sans"/>
              </a:rPr>
              <a:t> </a:t>
            </a:r>
            <a:endParaRPr sz="3400">
              <a:solidFill>
                <a:schemeClr val="dk2"/>
              </a:solidFill>
              <a:latin typeface="Gill Sans"/>
              <a:ea typeface="Gill Sans"/>
              <a:cs typeface="Gill Sans"/>
              <a:sym typeface="Gill Sans"/>
            </a:endParaRPr>
          </a:p>
          <a:p>
            <a:pPr indent="0" lvl="0" marL="0" marR="0" rtl="0" algn="l">
              <a:lnSpc>
                <a:spcPct val="90000"/>
              </a:lnSpc>
              <a:spcBef>
                <a:spcPts val="1000"/>
              </a:spcBef>
              <a:spcAft>
                <a:spcPts val="0"/>
              </a:spcAft>
              <a:buClr>
                <a:schemeClr val="dk2"/>
              </a:buClr>
              <a:buSzPts val="4000"/>
              <a:buFont typeface="Arial"/>
              <a:buNone/>
            </a:pPr>
            <a:r>
              <a:rPr lang="en-GB" sz="3400">
                <a:solidFill>
                  <a:schemeClr val="dk2"/>
                </a:solidFill>
                <a:latin typeface="Gill Sans"/>
                <a:ea typeface="Gill Sans"/>
                <a:cs typeface="Gill Sans"/>
                <a:sym typeface="Gill Sans"/>
              </a:rPr>
              <a:t>Een </a:t>
            </a:r>
            <a:r>
              <a:rPr lang="en-GB" sz="3400">
                <a:solidFill>
                  <a:schemeClr val="dk2"/>
                </a:solidFill>
              </a:rPr>
              <a:t>μεγιστ</a:t>
            </a:r>
            <a:r>
              <a:rPr b="1" lang="en-GB" sz="3400">
                <a:solidFill>
                  <a:schemeClr val="dk2"/>
                </a:solidFill>
              </a:rPr>
              <a:t>ος</a:t>
            </a:r>
            <a:r>
              <a:rPr lang="en-GB" sz="3400">
                <a:solidFill>
                  <a:schemeClr val="dk2"/>
                </a:solidFill>
              </a:rPr>
              <a:t> ἱππ</a:t>
            </a:r>
            <a:r>
              <a:rPr b="1" lang="en-GB" sz="3400">
                <a:solidFill>
                  <a:schemeClr val="dk2"/>
                </a:solidFill>
              </a:rPr>
              <a:t>ος</a:t>
            </a:r>
            <a:r>
              <a:rPr lang="en-GB" sz="3400">
                <a:solidFill>
                  <a:schemeClr val="dk2"/>
                </a:solidFill>
                <a:latin typeface="Gill Sans"/>
                <a:ea typeface="Gill Sans"/>
                <a:cs typeface="Gill Sans"/>
                <a:sym typeface="Gill Sans"/>
              </a:rPr>
              <a:t> staat voor de poorten van Troje.</a:t>
            </a:r>
            <a:endParaRPr sz="3400">
              <a:solidFill>
                <a:schemeClr val="dk2"/>
              </a:solidFill>
              <a:latin typeface="Gill Sans"/>
              <a:ea typeface="Gill Sans"/>
              <a:cs typeface="Gill Sans"/>
              <a:sym typeface="Gill Sans"/>
            </a:endParaRPr>
          </a:p>
          <a:p>
            <a:pPr indent="0" lvl="0" marL="0" marR="0" rtl="0" algn="l">
              <a:lnSpc>
                <a:spcPct val="90000"/>
              </a:lnSpc>
              <a:spcBef>
                <a:spcPts val="1000"/>
              </a:spcBef>
              <a:spcAft>
                <a:spcPts val="0"/>
              </a:spcAft>
              <a:buClr>
                <a:schemeClr val="dk2"/>
              </a:buClr>
              <a:buSzPts val="4000"/>
              <a:buFont typeface="Arial"/>
              <a:buNone/>
            </a:pPr>
            <a:r>
              <a:t/>
            </a:r>
            <a:endParaRPr sz="3400">
              <a:solidFill>
                <a:schemeClr val="dk2"/>
              </a:solidFill>
              <a:latin typeface="Gill Sans"/>
              <a:ea typeface="Gill Sans"/>
              <a:cs typeface="Gill Sans"/>
              <a:sym typeface="Gill Sans"/>
            </a:endParaRPr>
          </a:p>
          <a:p>
            <a:pPr indent="0" lvl="0" marL="0" marR="0" rtl="0" algn="l">
              <a:lnSpc>
                <a:spcPct val="90000"/>
              </a:lnSpc>
              <a:spcBef>
                <a:spcPts val="1000"/>
              </a:spcBef>
              <a:spcAft>
                <a:spcPts val="0"/>
              </a:spcAft>
              <a:buClr>
                <a:schemeClr val="dk2"/>
              </a:buClr>
              <a:buSzPts val="4000"/>
              <a:buFont typeface="Arial"/>
              <a:buNone/>
            </a:pPr>
            <a:r>
              <a:rPr lang="en-GB" sz="3400">
                <a:solidFill>
                  <a:schemeClr val="dk2"/>
                </a:solidFill>
                <a:latin typeface="Gill Sans"/>
                <a:ea typeface="Gill Sans"/>
                <a:cs typeface="Gill Sans"/>
                <a:sym typeface="Gill Sans"/>
              </a:rPr>
              <a:t>Hera is de </a:t>
            </a:r>
            <a:r>
              <a:rPr lang="en-GB" sz="3400">
                <a:solidFill>
                  <a:schemeClr val="dk2"/>
                </a:solidFill>
              </a:rPr>
              <a:t>μεγιστ</a:t>
            </a:r>
            <a:r>
              <a:rPr b="1" lang="en-GB" sz="3400">
                <a:solidFill>
                  <a:schemeClr val="dk2"/>
                </a:solidFill>
              </a:rPr>
              <a:t>η</a:t>
            </a:r>
            <a:r>
              <a:rPr lang="en-GB" sz="3400">
                <a:solidFill>
                  <a:schemeClr val="dk2"/>
                </a:solidFill>
              </a:rPr>
              <a:t> θε</a:t>
            </a:r>
            <a:r>
              <a:rPr b="1" lang="en-GB" sz="3400">
                <a:solidFill>
                  <a:schemeClr val="dk2"/>
                </a:solidFill>
              </a:rPr>
              <a:t>η</a:t>
            </a:r>
            <a:r>
              <a:rPr lang="en-GB" sz="3400">
                <a:solidFill>
                  <a:schemeClr val="dk2"/>
                </a:solidFill>
                <a:latin typeface="Gill Sans"/>
                <a:ea typeface="Gill Sans"/>
                <a:cs typeface="Gill Sans"/>
                <a:sym typeface="Gill Sans"/>
              </a:rPr>
              <a:t>. </a:t>
            </a:r>
            <a:endParaRPr sz="3400">
              <a:solidFill>
                <a:schemeClr val="dk2"/>
              </a:solidFill>
              <a:latin typeface="Gill Sans"/>
              <a:ea typeface="Gill Sans"/>
              <a:cs typeface="Gill Sans"/>
              <a:sym typeface="Gill Sans"/>
            </a:endParaRPr>
          </a:p>
          <a:p>
            <a:pPr indent="0" lvl="0" marL="0" marR="0" rtl="0" algn="l">
              <a:lnSpc>
                <a:spcPct val="90000"/>
              </a:lnSpc>
              <a:spcBef>
                <a:spcPts val="1000"/>
              </a:spcBef>
              <a:spcAft>
                <a:spcPts val="0"/>
              </a:spcAft>
              <a:buClr>
                <a:schemeClr val="dk2"/>
              </a:buClr>
              <a:buSzPts val="4000"/>
              <a:buFont typeface="Arial"/>
              <a:buNone/>
            </a:pPr>
            <a:r>
              <a:t/>
            </a:r>
            <a:endParaRPr sz="3400">
              <a:solidFill>
                <a:schemeClr val="dk2"/>
              </a:solidFill>
              <a:latin typeface="Gill Sans"/>
              <a:ea typeface="Gill Sans"/>
              <a:cs typeface="Gill Sans"/>
              <a:sym typeface="Gill Sans"/>
            </a:endParaRPr>
          </a:p>
          <a:p>
            <a:pPr indent="0" lvl="0" marL="0" marR="0" rtl="0" algn="l">
              <a:lnSpc>
                <a:spcPct val="90000"/>
              </a:lnSpc>
              <a:spcBef>
                <a:spcPts val="1000"/>
              </a:spcBef>
              <a:spcAft>
                <a:spcPts val="0"/>
              </a:spcAft>
              <a:buClr>
                <a:schemeClr val="dk2"/>
              </a:buClr>
              <a:buSzPts val="4000"/>
              <a:buFont typeface="Arial"/>
              <a:buNone/>
            </a:pPr>
            <a:r>
              <a:rPr lang="en-GB" sz="3400">
                <a:solidFill>
                  <a:schemeClr val="dk2"/>
                </a:solidFill>
                <a:latin typeface="Gill Sans"/>
                <a:ea typeface="Gill Sans"/>
                <a:cs typeface="Gill Sans"/>
                <a:sym typeface="Gill Sans"/>
              </a:rPr>
              <a:t>Een </a:t>
            </a:r>
            <a:r>
              <a:rPr lang="en-GB" sz="3400">
                <a:solidFill>
                  <a:schemeClr val="dk2"/>
                </a:solidFill>
              </a:rPr>
              <a:t>μεγιστ</a:t>
            </a:r>
            <a:r>
              <a:rPr b="1" lang="en-GB" sz="3400">
                <a:solidFill>
                  <a:schemeClr val="dk2"/>
                </a:solidFill>
              </a:rPr>
              <a:t>ον</a:t>
            </a:r>
            <a:r>
              <a:rPr lang="en-GB" sz="3400">
                <a:solidFill>
                  <a:schemeClr val="dk2"/>
                </a:solidFill>
              </a:rPr>
              <a:t> πλοι</a:t>
            </a:r>
            <a:r>
              <a:rPr b="1" lang="en-GB" sz="3400">
                <a:solidFill>
                  <a:schemeClr val="dk2"/>
                </a:solidFill>
              </a:rPr>
              <a:t>ον</a:t>
            </a:r>
            <a:r>
              <a:rPr lang="en-GB" sz="3400">
                <a:solidFill>
                  <a:schemeClr val="dk2"/>
                </a:solidFill>
                <a:latin typeface="Gill Sans"/>
                <a:ea typeface="Gill Sans"/>
                <a:cs typeface="Gill Sans"/>
                <a:sym typeface="Gill Sans"/>
              </a:rPr>
              <a:t> brengt de Grieken naar Troje.</a:t>
            </a:r>
            <a:endParaRPr sz="3400">
              <a:solidFill>
                <a:schemeClr val="dk2"/>
              </a:solidFill>
              <a:latin typeface="Gill Sans"/>
              <a:ea typeface="Gill Sans"/>
              <a:cs typeface="Gill Sans"/>
              <a:sym typeface="Gill Sans"/>
            </a:endParaRPr>
          </a:p>
          <a:p>
            <a:pPr indent="0" lvl="0" marL="0" marR="0" rtl="0" algn="l">
              <a:lnSpc>
                <a:spcPct val="90000"/>
              </a:lnSpc>
              <a:spcBef>
                <a:spcPts val="1000"/>
              </a:spcBef>
              <a:spcAft>
                <a:spcPts val="0"/>
              </a:spcAft>
              <a:buClr>
                <a:schemeClr val="dk2"/>
              </a:buClr>
              <a:buSzPts val="4000"/>
              <a:buFont typeface="Arial"/>
              <a:buNone/>
            </a:pPr>
            <a:r>
              <a:t/>
            </a:r>
            <a:endParaRPr sz="4000">
              <a:solidFill>
                <a:schemeClr val="dk2"/>
              </a:solidFill>
              <a:latin typeface="Gill Sans"/>
              <a:ea typeface="Gill Sans"/>
              <a:cs typeface="Gill Sans"/>
              <a:sym typeface="Gill Sans"/>
            </a:endParaRPr>
          </a:p>
          <a:p>
            <a:pPr indent="0" lvl="0" marL="0" marR="0" rtl="0" algn="l">
              <a:lnSpc>
                <a:spcPct val="90000"/>
              </a:lnSpc>
              <a:spcBef>
                <a:spcPts val="1000"/>
              </a:spcBef>
              <a:spcAft>
                <a:spcPts val="0"/>
              </a:spcAft>
              <a:buClr>
                <a:schemeClr val="dk2"/>
              </a:buClr>
              <a:buSzPts val="4000"/>
              <a:buFont typeface="Arial"/>
              <a:buNone/>
            </a:pPr>
            <a:r>
              <a:t/>
            </a:r>
            <a:endParaRPr sz="4000">
              <a:solidFill>
                <a:schemeClr val="dk2"/>
              </a:solidFill>
              <a:latin typeface="Gill Sans"/>
              <a:ea typeface="Gill Sans"/>
              <a:cs typeface="Gill Sans"/>
              <a:sym typeface="Gill Sans"/>
            </a:endParaRPr>
          </a:p>
          <a:p>
            <a:pPr indent="0" lvl="0" marL="0" marR="0" rtl="0" algn="l">
              <a:lnSpc>
                <a:spcPct val="90000"/>
              </a:lnSpc>
              <a:spcBef>
                <a:spcPts val="1000"/>
              </a:spcBef>
              <a:spcAft>
                <a:spcPts val="0"/>
              </a:spcAft>
              <a:buClr>
                <a:schemeClr val="dk2"/>
              </a:buClr>
              <a:buSzPts val="4000"/>
              <a:buFont typeface="Arial"/>
              <a:buNone/>
            </a:pPr>
            <a:r>
              <a:t/>
            </a:r>
            <a:endParaRPr sz="4000">
              <a:solidFill>
                <a:schemeClr val="dk2"/>
              </a:solidFill>
              <a:latin typeface="Gill Sans"/>
              <a:ea typeface="Gill Sans"/>
              <a:cs typeface="Gill Sans"/>
              <a:sym typeface="Gill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3C6E7"/>
        </a:solidFill>
      </p:bgPr>
    </p:bg>
    <p:spTree>
      <p:nvGrpSpPr>
        <p:cNvPr id="121" name="Shape 121"/>
        <p:cNvGrpSpPr/>
        <p:nvPr/>
      </p:nvGrpSpPr>
      <p:grpSpPr>
        <a:xfrm>
          <a:off x="0" y="0"/>
          <a:ext cx="0" cy="0"/>
          <a:chOff x="0" y="0"/>
          <a:chExt cx="0" cy="0"/>
        </a:xfrm>
      </p:grpSpPr>
      <p:sp>
        <p:nvSpPr>
          <p:cNvPr id="122" name="Google Shape;122;g2198d1fca4c_0_0"/>
          <p:cNvSpPr txBox="1"/>
          <p:nvPr>
            <p:ph type="title"/>
          </p:nvPr>
        </p:nvSpPr>
        <p:spPr>
          <a:xfrm>
            <a:off x="857250" y="309725"/>
            <a:ext cx="10619100" cy="1325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2"/>
              </a:buClr>
              <a:buSzPts val="5400"/>
              <a:buFont typeface="Gill Sans"/>
              <a:buNone/>
            </a:pPr>
            <a:r>
              <a:rPr b="1" lang="en-GB" sz="4800">
                <a:solidFill>
                  <a:schemeClr val="dk2"/>
                </a:solidFill>
                <a:latin typeface="Gill Sans"/>
                <a:ea typeface="Gill Sans"/>
                <a:cs typeface="Gill Sans"/>
                <a:sym typeface="Gill Sans"/>
                <a:extLst>
                  <a:ext uri="http://customooxmlschemas.google.com/">
                    <go:slidesCustomData xmlns:go="http://customooxmlschemas.google.com/" textRoundtripDataId="1"/>
                  </a:ext>
                </a:extLst>
              </a:rPr>
              <a:t>Mannelijk</a:t>
            </a:r>
            <a:r>
              <a:rPr b="1" lang="en-GB" sz="4800">
                <a:solidFill>
                  <a:schemeClr val="dk2"/>
                </a:solidFill>
                <a:latin typeface="Gill Sans"/>
                <a:ea typeface="Gill Sans"/>
                <a:cs typeface="Gill Sans"/>
                <a:sym typeface="Gill Sans"/>
              </a:rPr>
              <a:t>, vrouwelijk en onzijdig</a:t>
            </a:r>
            <a:endParaRPr b="1" sz="5400">
              <a:solidFill>
                <a:schemeClr val="dk2"/>
              </a:solidFill>
              <a:latin typeface="Gill Sans"/>
              <a:ea typeface="Gill Sans"/>
              <a:cs typeface="Gill Sans"/>
              <a:sym typeface="Gill Sans"/>
            </a:endParaRPr>
          </a:p>
        </p:txBody>
      </p:sp>
      <p:sp>
        <p:nvSpPr>
          <p:cNvPr id="123" name="Google Shape;123;g2198d1fca4c_0_0"/>
          <p:cNvSpPr txBox="1"/>
          <p:nvPr>
            <p:ph idx="1" type="body"/>
          </p:nvPr>
        </p:nvSpPr>
        <p:spPr>
          <a:xfrm>
            <a:off x="958950" y="1253400"/>
            <a:ext cx="10682100" cy="5148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Clr>
                <a:schemeClr val="dk2"/>
              </a:buClr>
              <a:buSzPts val="4000"/>
              <a:buFont typeface="Arial"/>
              <a:buNone/>
            </a:pPr>
            <a:r>
              <a:rPr lang="en-GB" sz="3400">
                <a:solidFill>
                  <a:schemeClr val="dk2"/>
                </a:solidFill>
                <a:latin typeface="Gill Sans"/>
                <a:ea typeface="Gill Sans"/>
                <a:cs typeface="Gill Sans"/>
                <a:sym typeface="Gill Sans"/>
              </a:rPr>
              <a:t> </a:t>
            </a:r>
            <a:endParaRPr sz="3400">
              <a:solidFill>
                <a:schemeClr val="dk2"/>
              </a:solidFill>
              <a:latin typeface="Gill Sans"/>
              <a:ea typeface="Gill Sans"/>
              <a:cs typeface="Gill Sans"/>
              <a:sym typeface="Gill Sans"/>
            </a:endParaRPr>
          </a:p>
          <a:p>
            <a:pPr indent="0" lvl="0" marL="0" marR="0" rtl="0" algn="l">
              <a:lnSpc>
                <a:spcPct val="90000"/>
              </a:lnSpc>
              <a:spcBef>
                <a:spcPts val="1000"/>
              </a:spcBef>
              <a:spcAft>
                <a:spcPts val="0"/>
              </a:spcAft>
              <a:buClr>
                <a:schemeClr val="dk2"/>
              </a:buClr>
              <a:buSzPts val="4000"/>
              <a:buFont typeface="Arial"/>
              <a:buNone/>
            </a:pPr>
            <a:r>
              <a:rPr lang="en-GB" sz="3400">
                <a:solidFill>
                  <a:schemeClr val="dk2"/>
                </a:solidFill>
                <a:latin typeface="Gill Sans"/>
                <a:ea typeface="Gill Sans"/>
                <a:cs typeface="Gill Sans"/>
                <a:sym typeface="Gill Sans"/>
              </a:rPr>
              <a:t>Een </a:t>
            </a:r>
            <a:r>
              <a:rPr lang="en-GB" sz="3400">
                <a:solidFill>
                  <a:schemeClr val="dk2"/>
                </a:solidFill>
              </a:rPr>
              <a:t>μεγιστ</a:t>
            </a:r>
            <a:r>
              <a:rPr b="1" lang="en-GB" sz="3400">
                <a:solidFill>
                  <a:schemeClr val="dk2"/>
                </a:solidFill>
              </a:rPr>
              <a:t>ος</a:t>
            </a:r>
            <a:r>
              <a:rPr lang="en-GB" sz="3400">
                <a:solidFill>
                  <a:schemeClr val="dk2"/>
                </a:solidFill>
              </a:rPr>
              <a:t> ἱππ</a:t>
            </a:r>
            <a:r>
              <a:rPr b="1" lang="en-GB" sz="3400">
                <a:solidFill>
                  <a:schemeClr val="dk2"/>
                </a:solidFill>
              </a:rPr>
              <a:t>ος</a:t>
            </a:r>
            <a:r>
              <a:rPr lang="en-GB" sz="3400">
                <a:solidFill>
                  <a:schemeClr val="dk2"/>
                </a:solidFill>
                <a:latin typeface="Gill Sans"/>
                <a:ea typeface="Gill Sans"/>
                <a:cs typeface="Gill Sans"/>
                <a:sym typeface="Gill Sans"/>
              </a:rPr>
              <a:t> staat voor de poorten van Troje.</a:t>
            </a:r>
            <a:endParaRPr sz="3400">
              <a:solidFill>
                <a:schemeClr val="dk2"/>
              </a:solidFill>
              <a:latin typeface="Gill Sans"/>
              <a:ea typeface="Gill Sans"/>
              <a:cs typeface="Gill Sans"/>
              <a:sym typeface="Gill Sans"/>
            </a:endParaRPr>
          </a:p>
          <a:p>
            <a:pPr indent="0" lvl="0" marL="0" marR="0" rtl="0" algn="l">
              <a:lnSpc>
                <a:spcPct val="90000"/>
              </a:lnSpc>
              <a:spcBef>
                <a:spcPts val="1000"/>
              </a:spcBef>
              <a:spcAft>
                <a:spcPts val="0"/>
              </a:spcAft>
              <a:buClr>
                <a:schemeClr val="dk2"/>
              </a:buClr>
              <a:buSzPts val="4000"/>
              <a:buFont typeface="Arial"/>
              <a:buNone/>
            </a:pPr>
            <a:r>
              <a:rPr b="1" lang="en-GB" sz="3400">
                <a:solidFill>
                  <a:schemeClr val="dk2"/>
                </a:solidFill>
                <a:latin typeface="Gill Sans"/>
                <a:ea typeface="Gill Sans"/>
                <a:cs typeface="Gill Sans"/>
                <a:sym typeface="Gill Sans"/>
              </a:rPr>
              <a:t>mannelijk</a:t>
            </a:r>
            <a:endParaRPr b="1" sz="3400">
              <a:solidFill>
                <a:schemeClr val="dk2"/>
              </a:solidFill>
              <a:latin typeface="Gill Sans"/>
              <a:ea typeface="Gill Sans"/>
              <a:cs typeface="Gill Sans"/>
              <a:sym typeface="Gill Sans"/>
            </a:endParaRPr>
          </a:p>
          <a:p>
            <a:pPr indent="0" lvl="0" marL="0" marR="0" rtl="0" algn="l">
              <a:lnSpc>
                <a:spcPct val="90000"/>
              </a:lnSpc>
              <a:spcBef>
                <a:spcPts val="1000"/>
              </a:spcBef>
              <a:spcAft>
                <a:spcPts val="0"/>
              </a:spcAft>
              <a:buClr>
                <a:schemeClr val="dk2"/>
              </a:buClr>
              <a:buSzPts val="4000"/>
              <a:buFont typeface="Arial"/>
              <a:buNone/>
            </a:pPr>
            <a:r>
              <a:t/>
            </a:r>
            <a:endParaRPr sz="3400">
              <a:solidFill>
                <a:schemeClr val="dk2"/>
              </a:solidFill>
              <a:latin typeface="Gill Sans"/>
              <a:ea typeface="Gill Sans"/>
              <a:cs typeface="Gill Sans"/>
              <a:sym typeface="Gill Sans"/>
            </a:endParaRPr>
          </a:p>
          <a:p>
            <a:pPr indent="0" lvl="0" marL="0" rtl="0" algn="l">
              <a:spcBef>
                <a:spcPts val="1000"/>
              </a:spcBef>
              <a:spcAft>
                <a:spcPts val="0"/>
              </a:spcAft>
              <a:buClr>
                <a:schemeClr val="dk2"/>
              </a:buClr>
              <a:buSzPts val="4000"/>
              <a:buFont typeface="Arial"/>
              <a:buNone/>
            </a:pPr>
            <a:r>
              <a:rPr lang="en-GB" sz="3400">
                <a:solidFill>
                  <a:schemeClr val="dk2"/>
                </a:solidFill>
                <a:latin typeface="Gill Sans"/>
                <a:ea typeface="Gill Sans"/>
                <a:cs typeface="Gill Sans"/>
                <a:sym typeface="Gill Sans"/>
              </a:rPr>
              <a:t>Hera is de </a:t>
            </a:r>
            <a:r>
              <a:rPr lang="en-GB" sz="3400">
                <a:solidFill>
                  <a:schemeClr val="dk2"/>
                </a:solidFill>
              </a:rPr>
              <a:t>μεγιστ</a:t>
            </a:r>
            <a:r>
              <a:rPr b="1" lang="en-GB" sz="3400">
                <a:solidFill>
                  <a:schemeClr val="dk2"/>
                </a:solidFill>
              </a:rPr>
              <a:t>η</a:t>
            </a:r>
            <a:r>
              <a:rPr lang="en-GB" sz="3400">
                <a:solidFill>
                  <a:schemeClr val="dk2"/>
                </a:solidFill>
              </a:rPr>
              <a:t> θε</a:t>
            </a:r>
            <a:r>
              <a:rPr b="1" lang="en-GB" sz="3400">
                <a:solidFill>
                  <a:schemeClr val="dk2"/>
                </a:solidFill>
              </a:rPr>
              <a:t>η</a:t>
            </a:r>
            <a:r>
              <a:rPr lang="en-GB" sz="3400">
                <a:solidFill>
                  <a:schemeClr val="dk2"/>
                </a:solidFill>
                <a:latin typeface="Gill Sans"/>
                <a:ea typeface="Gill Sans"/>
                <a:cs typeface="Gill Sans"/>
                <a:sym typeface="Gill Sans"/>
              </a:rPr>
              <a:t>. </a:t>
            </a:r>
            <a:endParaRPr sz="3400">
              <a:solidFill>
                <a:schemeClr val="dk2"/>
              </a:solidFill>
              <a:latin typeface="Gill Sans"/>
              <a:ea typeface="Gill Sans"/>
              <a:cs typeface="Gill Sans"/>
              <a:sym typeface="Gill Sans"/>
            </a:endParaRPr>
          </a:p>
          <a:p>
            <a:pPr indent="0" lvl="0" marL="0" marR="0" rtl="0" algn="l">
              <a:lnSpc>
                <a:spcPct val="90000"/>
              </a:lnSpc>
              <a:spcBef>
                <a:spcPts val="1000"/>
              </a:spcBef>
              <a:spcAft>
                <a:spcPts val="0"/>
              </a:spcAft>
              <a:buClr>
                <a:schemeClr val="dk2"/>
              </a:buClr>
              <a:buSzPts val="4000"/>
              <a:buFont typeface="Arial"/>
              <a:buNone/>
            </a:pPr>
            <a:r>
              <a:t/>
            </a:r>
            <a:endParaRPr sz="3400">
              <a:solidFill>
                <a:schemeClr val="dk2"/>
              </a:solidFill>
              <a:latin typeface="Gill Sans"/>
              <a:ea typeface="Gill Sans"/>
              <a:cs typeface="Gill Sans"/>
              <a:sym typeface="Gill Sans"/>
            </a:endParaRPr>
          </a:p>
          <a:p>
            <a:pPr indent="0" lvl="0" marL="0" marR="0" rtl="0" algn="l">
              <a:lnSpc>
                <a:spcPct val="90000"/>
              </a:lnSpc>
              <a:spcBef>
                <a:spcPts val="1000"/>
              </a:spcBef>
              <a:spcAft>
                <a:spcPts val="0"/>
              </a:spcAft>
              <a:buClr>
                <a:schemeClr val="dk2"/>
              </a:buClr>
              <a:buSzPts val="4000"/>
              <a:buFont typeface="Arial"/>
              <a:buNone/>
            </a:pPr>
            <a:r>
              <a:rPr lang="en-GB" sz="3400">
                <a:solidFill>
                  <a:schemeClr val="dk2"/>
                </a:solidFill>
                <a:latin typeface="Gill Sans"/>
                <a:ea typeface="Gill Sans"/>
                <a:cs typeface="Gill Sans"/>
                <a:sym typeface="Gill Sans"/>
              </a:rPr>
              <a:t>Een </a:t>
            </a:r>
            <a:r>
              <a:rPr lang="en-GB" sz="3400">
                <a:solidFill>
                  <a:schemeClr val="dk2"/>
                </a:solidFill>
              </a:rPr>
              <a:t>μεγιστ</a:t>
            </a:r>
            <a:r>
              <a:rPr b="1" lang="en-GB" sz="3400">
                <a:solidFill>
                  <a:schemeClr val="dk2"/>
                </a:solidFill>
              </a:rPr>
              <a:t>ον</a:t>
            </a:r>
            <a:r>
              <a:rPr lang="en-GB" sz="3400">
                <a:solidFill>
                  <a:schemeClr val="dk2"/>
                </a:solidFill>
              </a:rPr>
              <a:t> πλοι</a:t>
            </a:r>
            <a:r>
              <a:rPr b="1" lang="en-GB" sz="3400">
                <a:solidFill>
                  <a:schemeClr val="dk2"/>
                </a:solidFill>
              </a:rPr>
              <a:t>ον</a:t>
            </a:r>
            <a:r>
              <a:rPr lang="en-GB" sz="3400">
                <a:solidFill>
                  <a:schemeClr val="dk2"/>
                </a:solidFill>
                <a:latin typeface="Gill Sans"/>
                <a:ea typeface="Gill Sans"/>
                <a:cs typeface="Gill Sans"/>
                <a:sym typeface="Gill Sans"/>
              </a:rPr>
              <a:t> brengt de Grieken naar Troje.</a:t>
            </a:r>
            <a:endParaRPr sz="3400">
              <a:solidFill>
                <a:schemeClr val="dk2"/>
              </a:solidFill>
              <a:latin typeface="Gill Sans"/>
              <a:ea typeface="Gill Sans"/>
              <a:cs typeface="Gill Sans"/>
              <a:sym typeface="Gill Sans"/>
            </a:endParaRPr>
          </a:p>
          <a:p>
            <a:pPr indent="0" lvl="0" marL="0" marR="0" rtl="0" algn="l">
              <a:lnSpc>
                <a:spcPct val="90000"/>
              </a:lnSpc>
              <a:spcBef>
                <a:spcPts val="1000"/>
              </a:spcBef>
              <a:spcAft>
                <a:spcPts val="0"/>
              </a:spcAft>
              <a:buClr>
                <a:schemeClr val="dk2"/>
              </a:buClr>
              <a:buSzPts val="4000"/>
              <a:buFont typeface="Arial"/>
              <a:buNone/>
            </a:pPr>
            <a:r>
              <a:t/>
            </a:r>
            <a:endParaRPr sz="4000">
              <a:solidFill>
                <a:schemeClr val="dk2"/>
              </a:solidFill>
              <a:latin typeface="Gill Sans"/>
              <a:ea typeface="Gill Sans"/>
              <a:cs typeface="Gill Sans"/>
              <a:sym typeface="Gill Sans"/>
            </a:endParaRPr>
          </a:p>
          <a:p>
            <a:pPr indent="0" lvl="0" marL="0" marR="0" rtl="0" algn="l">
              <a:lnSpc>
                <a:spcPct val="90000"/>
              </a:lnSpc>
              <a:spcBef>
                <a:spcPts val="1000"/>
              </a:spcBef>
              <a:spcAft>
                <a:spcPts val="0"/>
              </a:spcAft>
              <a:buClr>
                <a:schemeClr val="dk2"/>
              </a:buClr>
              <a:buSzPts val="4000"/>
              <a:buFont typeface="Arial"/>
              <a:buNone/>
            </a:pPr>
            <a:r>
              <a:t/>
            </a:r>
            <a:endParaRPr sz="4000">
              <a:solidFill>
                <a:schemeClr val="dk2"/>
              </a:solidFill>
              <a:latin typeface="Gill Sans"/>
              <a:ea typeface="Gill Sans"/>
              <a:cs typeface="Gill Sans"/>
              <a:sym typeface="Gill Sans"/>
            </a:endParaRPr>
          </a:p>
          <a:p>
            <a:pPr indent="0" lvl="0" marL="0" marR="0" rtl="0" algn="l">
              <a:lnSpc>
                <a:spcPct val="90000"/>
              </a:lnSpc>
              <a:spcBef>
                <a:spcPts val="1000"/>
              </a:spcBef>
              <a:spcAft>
                <a:spcPts val="0"/>
              </a:spcAft>
              <a:buClr>
                <a:schemeClr val="dk2"/>
              </a:buClr>
              <a:buSzPts val="4000"/>
              <a:buFont typeface="Arial"/>
              <a:buNone/>
            </a:pPr>
            <a:r>
              <a:t/>
            </a:r>
            <a:endParaRPr sz="4000">
              <a:solidFill>
                <a:schemeClr val="dk2"/>
              </a:solidFill>
              <a:latin typeface="Gill Sans"/>
              <a:ea typeface="Gill Sans"/>
              <a:cs typeface="Gill Sans"/>
              <a:sym typeface="Gill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3C6E7"/>
        </a:solidFill>
      </p:bgPr>
    </p:bg>
    <p:spTree>
      <p:nvGrpSpPr>
        <p:cNvPr id="128" name="Shape 128"/>
        <p:cNvGrpSpPr/>
        <p:nvPr/>
      </p:nvGrpSpPr>
      <p:grpSpPr>
        <a:xfrm>
          <a:off x="0" y="0"/>
          <a:ext cx="0" cy="0"/>
          <a:chOff x="0" y="0"/>
          <a:chExt cx="0" cy="0"/>
        </a:xfrm>
      </p:grpSpPr>
      <p:sp>
        <p:nvSpPr>
          <p:cNvPr id="129" name="Google Shape;129;g2198d1fca4c_0_6"/>
          <p:cNvSpPr txBox="1"/>
          <p:nvPr>
            <p:ph type="title"/>
          </p:nvPr>
        </p:nvSpPr>
        <p:spPr>
          <a:xfrm>
            <a:off x="857250" y="309725"/>
            <a:ext cx="10619100" cy="1325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2"/>
              </a:buClr>
              <a:buSzPts val="5400"/>
              <a:buFont typeface="Gill Sans"/>
              <a:buNone/>
            </a:pPr>
            <a:r>
              <a:rPr b="1" lang="en-GB" sz="4800">
                <a:solidFill>
                  <a:schemeClr val="dk2"/>
                </a:solidFill>
                <a:latin typeface="Gill Sans"/>
                <a:ea typeface="Gill Sans"/>
                <a:cs typeface="Gill Sans"/>
                <a:sym typeface="Gill Sans"/>
                <a:extLst>
                  <a:ext uri="http://customooxmlschemas.google.com/">
                    <go:slidesCustomData xmlns:go="http://customooxmlschemas.google.com/" textRoundtripDataId="2"/>
                  </a:ext>
                </a:extLst>
              </a:rPr>
              <a:t>Mannelijk</a:t>
            </a:r>
            <a:r>
              <a:rPr b="1" lang="en-GB" sz="4800">
                <a:solidFill>
                  <a:schemeClr val="dk2"/>
                </a:solidFill>
                <a:latin typeface="Gill Sans"/>
                <a:ea typeface="Gill Sans"/>
                <a:cs typeface="Gill Sans"/>
                <a:sym typeface="Gill Sans"/>
              </a:rPr>
              <a:t>, vrouwelijk en onzijdig</a:t>
            </a:r>
            <a:endParaRPr b="1" sz="5400">
              <a:solidFill>
                <a:schemeClr val="dk2"/>
              </a:solidFill>
              <a:latin typeface="Gill Sans"/>
              <a:ea typeface="Gill Sans"/>
              <a:cs typeface="Gill Sans"/>
              <a:sym typeface="Gill Sans"/>
            </a:endParaRPr>
          </a:p>
        </p:txBody>
      </p:sp>
      <p:sp>
        <p:nvSpPr>
          <p:cNvPr id="130" name="Google Shape;130;g2198d1fca4c_0_6"/>
          <p:cNvSpPr txBox="1"/>
          <p:nvPr>
            <p:ph idx="1" type="body"/>
          </p:nvPr>
        </p:nvSpPr>
        <p:spPr>
          <a:xfrm>
            <a:off x="958950" y="1253400"/>
            <a:ext cx="10682100" cy="5148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Clr>
                <a:schemeClr val="dk2"/>
              </a:buClr>
              <a:buSzPts val="4000"/>
              <a:buFont typeface="Arial"/>
              <a:buNone/>
            </a:pPr>
            <a:r>
              <a:rPr lang="en-GB" sz="3400">
                <a:solidFill>
                  <a:schemeClr val="dk2"/>
                </a:solidFill>
                <a:latin typeface="Gill Sans"/>
                <a:ea typeface="Gill Sans"/>
                <a:cs typeface="Gill Sans"/>
                <a:sym typeface="Gill Sans"/>
              </a:rPr>
              <a:t> </a:t>
            </a:r>
            <a:endParaRPr sz="3400">
              <a:solidFill>
                <a:schemeClr val="dk2"/>
              </a:solidFill>
              <a:latin typeface="Gill Sans"/>
              <a:ea typeface="Gill Sans"/>
              <a:cs typeface="Gill Sans"/>
              <a:sym typeface="Gill Sans"/>
            </a:endParaRPr>
          </a:p>
          <a:p>
            <a:pPr indent="0" lvl="0" marL="0" marR="0" rtl="0" algn="l">
              <a:lnSpc>
                <a:spcPct val="90000"/>
              </a:lnSpc>
              <a:spcBef>
                <a:spcPts val="1000"/>
              </a:spcBef>
              <a:spcAft>
                <a:spcPts val="0"/>
              </a:spcAft>
              <a:buClr>
                <a:schemeClr val="dk2"/>
              </a:buClr>
              <a:buSzPts val="4000"/>
              <a:buFont typeface="Arial"/>
              <a:buNone/>
            </a:pPr>
            <a:r>
              <a:rPr lang="en-GB" sz="3400">
                <a:solidFill>
                  <a:schemeClr val="dk2"/>
                </a:solidFill>
                <a:latin typeface="Gill Sans"/>
                <a:ea typeface="Gill Sans"/>
                <a:cs typeface="Gill Sans"/>
                <a:sym typeface="Gill Sans"/>
              </a:rPr>
              <a:t>Een </a:t>
            </a:r>
            <a:r>
              <a:rPr lang="en-GB" sz="3400">
                <a:solidFill>
                  <a:schemeClr val="dk2"/>
                </a:solidFill>
              </a:rPr>
              <a:t>μεγιστ</a:t>
            </a:r>
            <a:r>
              <a:rPr b="1" lang="en-GB" sz="3400">
                <a:solidFill>
                  <a:schemeClr val="dk2"/>
                </a:solidFill>
              </a:rPr>
              <a:t>ος</a:t>
            </a:r>
            <a:r>
              <a:rPr lang="en-GB" sz="3400">
                <a:solidFill>
                  <a:schemeClr val="dk2"/>
                </a:solidFill>
              </a:rPr>
              <a:t> ἱππ</a:t>
            </a:r>
            <a:r>
              <a:rPr b="1" lang="en-GB" sz="3400">
                <a:solidFill>
                  <a:schemeClr val="dk2"/>
                </a:solidFill>
              </a:rPr>
              <a:t>ος</a:t>
            </a:r>
            <a:r>
              <a:rPr lang="en-GB" sz="3400">
                <a:solidFill>
                  <a:schemeClr val="dk2"/>
                </a:solidFill>
                <a:latin typeface="Gill Sans"/>
                <a:ea typeface="Gill Sans"/>
                <a:cs typeface="Gill Sans"/>
                <a:sym typeface="Gill Sans"/>
              </a:rPr>
              <a:t> staat voor de poorten van Troje.</a:t>
            </a:r>
            <a:endParaRPr sz="3400">
              <a:solidFill>
                <a:schemeClr val="dk2"/>
              </a:solidFill>
              <a:latin typeface="Gill Sans"/>
              <a:ea typeface="Gill Sans"/>
              <a:cs typeface="Gill Sans"/>
              <a:sym typeface="Gill Sans"/>
            </a:endParaRPr>
          </a:p>
          <a:p>
            <a:pPr indent="0" lvl="0" marL="0" marR="0" rtl="0" algn="l">
              <a:lnSpc>
                <a:spcPct val="90000"/>
              </a:lnSpc>
              <a:spcBef>
                <a:spcPts val="1000"/>
              </a:spcBef>
              <a:spcAft>
                <a:spcPts val="0"/>
              </a:spcAft>
              <a:buClr>
                <a:schemeClr val="dk2"/>
              </a:buClr>
              <a:buSzPts val="4000"/>
              <a:buFont typeface="Arial"/>
              <a:buNone/>
            </a:pPr>
            <a:r>
              <a:rPr b="1" lang="en-GB" sz="3400">
                <a:solidFill>
                  <a:schemeClr val="dk2"/>
                </a:solidFill>
                <a:latin typeface="Gill Sans"/>
                <a:ea typeface="Gill Sans"/>
                <a:cs typeface="Gill Sans"/>
                <a:sym typeface="Gill Sans"/>
              </a:rPr>
              <a:t>mannelijk</a:t>
            </a:r>
            <a:endParaRPr b="1" sz="3400">
              <a:solidFill>
                <a:schemeClr val="dk2"/>
              </a:solidFill>
              <a:latin typeface="Gill Sans"/>
              <a:ea typeface="Gill Sans"/>
              <a:cs typeface="Gill Sans"/>
              <a:sym typeface="Gill Sans"/>
            </a:endParaRPr>
          </a:p>
          <a:p>
            <a:pPr indent="0" lvl="0" marL="0" marR="0" rtl="0" algn="l">
              <a:lnSpc>
                <a:spcPct val="90000"/>
              </a:lnSpc>
              <a:spcBef>
                <a:spcPts val="1000"/>
              </a:spcBef>
              <a:spcAft>
                <a:spcPts val="0"/>
              </a:spcAft>
              <a:buClr>
                <a:schemeClr val="dk2"/>
              </a:buClr>
              <a:buSzPts val="4000"/>
              <a:buFont typeface="Arial"/>
              <a:buNone/>
            </a:pPr>
            <a:r>
              <a:t/>
            </a:r>
            <a:endParaRPr sz="3400">
              <a:solidFill>
                <a:schemeClr val="dk2"/>
              </a:solidFill>
              <a:latin typeface="Gill Sans"/>
              <a:ea typeface="Gill Sans"/>
              <a:cs typeface="Gill Sans"/>
              <a:sym typeface="Gill Sans"/>
            </a:endParaRPr>
          </a:p>
          <a:p>
            <a:pPr indent="0" lvl="0" marL="0" rtl="0" algn="l">
              <a:spcBef>
                <a:spcPts val="1000"/>
              </a:spcBef>
              <a:spcAft>
                <a:spcPts val="0"/>
              </a:spcAft>
              <a:buClr>
                <a:schemeClr val="dk2"/>
              </a:buClr>
              <a:buSzPts val="4000"/>
              <a:buFont typeface="Arial"/>
              <a:buNone/>
            </a:pPr>
            <a:r>
              <a:rPr lang="en-GB" sz="3400">
                <a:solidFill>
                  <a:schemeClr val="dk2"/>
                </a:solidFill>
                <a:latin typeface="Gill Sans"/>
                <a:ea typeface="Gill Sans"/>
                <a:cs typeface="Gill Sans"/>
                <a:sym typeface="Gill Sans"/>
              </a:rPr>
              <a:t>Hera is de </a:t>
            </a:r>
            <a:r>
              <a:rPr lang="en-GB" sz="3400">
                <a:solidFill>
                  <a:schemeClr val="dk2"/>
                </a:solidFill>
              </a:rPr>
              <a:t>μεγιστ</a:t>
            </a:r>
            <a:r>
              <a:rPr b="1" lang="en-GB" sz="3400">
                <a:solidFill>
                  <a:schemeClr val="dk2"/>
                </a:solidFill>
              </a:rPr>
              <a:t>η</a:t>
            </a:r>
            <a:r>
              <a:rPr lang="en-GB" sz="3400">
                <a:solidFill>
                  <a:schemeClr val="dk2"/>
                </a:solidFill>
              </a:rPr>
              <a:t> θε</a:t>
            </a:r>
            <a:r>
              <a:rPr b="1" lang="en-GB" sz="3400">
                <a:solidFill>
                  <a:schemeClr val="dk2"/>
                </a:solidFill>
              </a:rPr>
              <a:t>η</a:t>
            </a:r>
            <a:r>
              <a:rPr lang="en-GB" sz="3400">
                <a:solidFill>
                  <a:schemeClr val="dk2"/>
                </a:solidFill>
                <a:latin typeface="Gill Sans"/>
                <a:ea typeface="Gill Sans"/>
                <a:cs typeface="Gill Sans"/>
                <a:sym typeface="Gill Sans"/>
              </a:rPr>
              <a:t>. </a:t>
            </a:r>
            <a:endParaRPr sz="3400">
              <a:solidFill>
                <a:schemeClr val="dk2"/>
              </a:solidFill>
              <a:latin typeface="Gill Sans"/>
              <a:ea typeface="Gill Sans"/>
              <a:cs typeface="Gill Sans"/>
              <a:sym typeface="Gill Sans"/>
            </a:endParaRPr>
          </a:p>
          <a:p>
            <a:pPr indent="0" lvl="0" marL="0" marR="0" rtl="0" algn="l">
              <a:lnSpc>
                <a:spcPct val="90000"/>
              </a:lnSpc>
              <a:spcBef>
                <a:spcPts val="1000"/>
              </a:spcBef>
              <a:spcAft>
                <a:spcPts val="0"/>
              </a:spcAft>
              <a:buClr>
                <a:schemeClr val="dk2"/>
              </a:buClr>
              <a:buSzPts val="4000"/>
              <a:buFont typeface="Arial"/>
              <a:buNone/>
            </a:pPr>
            <a:r>
              <a:rPr b="1" lang="en-GB" sz="3400">
                <a:solidFill>
                  <a:schemeClr val="dk2"/>
                </a:solidFill>
                <a:latin typeface="Gill Sans"/>
                <a:ea typeface="Gill Sans"/>
                <a:cs typeface="Gill Sans"/>
                <a:sym typeface="Gill Sans"/>
              </a:rPr>
              <a:t>vrouwelijk</a:t>
            </a:r>
            <a:endParaRPr b="1" sz="3400">
              <a:solidFill>
                <a:schemeClr val="dk2"/>
              </a:solidFill>
              <a:latin typeface="Gill Sans"/>
              <a:ea typeface="Gill Sans"/>
              <a:cs typeface="Gill Sans"/>
              <a:sym typeface="Gill Sans"/>
            </a:endParaRPr>
          </a:p>
          <a:p>
            <a:pPr indent="0" lvl="0" marL="0" marR="0" rtl="0" algn="l">
              <a:lnSpc>
                <a:spcPct val="90000"/>
              </a:lnSpc>
              <a:spcBef>
                <a:spcPts val="1000"/>
              </a:spcBef>
              <a:spcAft>
                <a:spcPts val="0"/>
              </a:spcAft>
              <a:buClr>
                <a:schemeClr val="dk2"/>
              </a:buClr>
              <a:buSzPts val="4000"/>
              <a:buFont typeface="Arial"/>
              <a:buNone/>
            </a:pPr>
            <a:r>
              <a:rPr lang="en-GB" sz="3400">
                <a:solidFill>
                  <a:schemeClr val="dk2"/>
                </a:solidFill>
                <a:latin typeface="Gill Sans"/>
                <a:ea typeface="Gill Sans"/>
                <a:cs typeface="Gill Sans"/>
                <a:sym typeface="Gill Sans"/>
              </a:rPr>
              <a:t>Een </a:t>
            </a:r>
            <a:r>
              <a:rPr lang="en-GB" sz="3400">
                <a:solidFill>
                  <a:schemeClr val="dk2"/>
                </a:solidFill>
              </a:rPr>
              <a:t>μεγιστ</a:t>
            </a:r>
            <a:r>
              <a:rPr b="1" lang="en-GB" sz="3400">
                <a:solidFill>
                  <a:schemeClr val="dk2"/>
                </a:solidFill>
              </a:rPr>
              <a:t>ον</a:t>
            </a:r>
            <a:r>
              <a:rPr lang="en-GB" sz="3400">
                <a:solidFill>
                  <a:schemeClr val="dk2"/>
                </a:solidFill>
              </a:rPr>
              <a:t> πλοι</a:t>
            </a:r>
            <a:r>
              <a:rPr b="1" lang="en-GB" sz="3400">
                <a:solidFill>
                  <a:schemeClr val="dk2"/>
                </a:solidFill>
              </a:rPr>
              <a:t>ον</a:t>
            </a:r>
            <a:r>
              <a:rPr lang="en-GB" sz="3400">
                <a:solidFill>
                  <a:schemeClr val="dk2"/>
                </a:solidFill>
                <a:latin typeface="Gill Sans"/>
                <a:ea typeface="Gill Sans"/>
                <a:cs typeface="Gill Sans"/>
                <a:sym typeface="Gill Sans"/>
              </a:rPr>
              <a:t> brengt de Grieken naar Troje.</a:t>
            </a:r>
            <a:endParaRPr sz="3400">
              <a:solidFill>
                <a:schemeClr val="dk2"/>
              </a:solidFill>
              <a:latin typeface="Gill Sans"/>
              <a:ea typeface="Gill Sans"/>
              <a:cs typeface="Gill Sans"/>
              <a:sym typeface="Gill Sans"/>
            </a:endParaRPr>
          </a:p>
          <a:p>
            <a:pPr indent="0" lvl="0" marL="0" marR="0" rtl="0" algn="l">
              <a:lnSpc>
                <a:spcPct val="90000"/>
              </a:lnSpc>
              <a:spcBef>
                <a:spcPts val="1000"/>
              </a:spcBef>
              <a:spcAft>
                <a:spcPts val="0"/>
              </a:spcAft>
              <a:buClr>
                <a:schemeClr val="dk2"/>
              </a:buClr>
              <a:buSzPts val="4000"/>
              <a:buFont typeface="Arial"/>
              <a:buNone/>
            </a:pPr>
            <a:r>
              <a:t/>
            </a:r>
            <a:endParaRPr sz="4000">
              <a:solidFill>
                <a:schemeClr val="dk2"/>
              </a:solidFill>
              <a:latin typeface="Gill Sans"/>
              <a:ea typeface="Gill Sans"/>
              <a:cs typeface="Gill Sans"/>
              <a:sym typeface="Gill Sans"/>
            </a:endParaRPr>
          </a:p>
          <a:p>
            <a:pPr indent="0" lvl="0" marL="0" marR="0" rtl="0" algn="l">
              <a:lnSpc>
                <a:spcPct val="90000"/>
              </a:lnSpc>
              <a:spcBef>
                <a:spcPts val="1000"/>
              </a:spcBef>
              <a:spcAft>
                <a:spcPts val="0"/>
              </a:spcAft>
              <a:buClr>
                <a:schemeClr val="dk2"/>
              </a:buClr>
              <a:buSzPts val="4000"/>
              <a:buFont typeface="Arial"/>
              <a:buNone/>
            </a:pPr>
            <a:r>
              <a:t/>
            </a:r>
            <a:endParaRPr sz="4000">
              <a:solidFill>
                <a:schemeClr val="dk2"/>
              </a:solidFill>
              <a:latin typeface="Gill Sans"/>
              <a:ea typeface="Gill Sans"/>
              <a:cs typeface="Gill Sans"/>
              <a:sym typeface="Gill Sans"/>
            </a:endParaRPr>
          </a:p>
          <a:p>
            <a:pPr indent="0" lvl="0" marL="0" marR="0" rtl="0" algn="l">
              <a:lnSpc>
                <a:spcPct val="90000"/>
              </a:lnSpc>
              <a:spcBef>
                <a:spcPts val="1000"/>
              </a:spcBef>
              <a:spcAft>
                <a:spcPts val="0"/>
              </a:spcAft>
              <a:buClr>
                <a:schemeClr val="dk2"/>
              </a:buClr>
              <a:buSzPts val="4000"/>
              <a:buFont typeface="Arial"/>
              <a:buNone/>
            </a:pPr>
            <a:r>
              <a:t/>
            </a:r>
            <a:endParaRPr sz="4000">
              <a:solidFill>
                <a:schemeClr val="dk2"/>
              </a:solidFill>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3C6E7"/>
        </a:solidFill>
      </p:bgPr>
    </p:bg>
    <p:spTree>
      <p:nvGrpSpPr>
        <p:cNvPr id="135" name="Shape 135"/>
        <p:cNvGrpSpPr/>
        <p:nvPr/>
      </p:nvGrpSpPr>
      <p:grpSpPr>
        <a:xfrm>
          <a:off x="0" y="0"/>
          <a:ext cx="0" cy="0"/>
          <a:chOff x="0" y="0"/>
          <a:chExt cx="0" cy="0"/>
        </a:xfrm>
      </p:grpSpPr>
      <p:sp>
        <p:nvSpPr>
          <p:cNvPr id="136" name="Google Shape;136;g2198d1fca4c_0_18"/>
          <p:cNvSpPr txBox="1"/>
          <p:nvPr>
            <p:ph type="title"/>
          </p:nvPr>
        </p:nvSpPr>
        <p:spPr>
          <a:xfrm>
            <a:off x="857250" y="309725"/>
            <a:ext cx="10619100" cy="1325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2"/>
              </a:buClr>
              <a:buSzPts val="5400"/>
              <a:buFont typeface="Gill Sans"/>
              <a:buNone/>
            </a:pPr>
            <a:r>
              <a:rPr b="1" lang="en-GB" sz="4800">
                <a:solidFill>
                  <a:schemeClr val="dk2"/>
                </a:solidFill>
                <a:latin typeface="Gill Sans"/>
                <a:ea typeface="Gill Sans"/>
                <a:cs typeface="Gill Sans"/>
                <a:sym typeface="Gill Sans"/>
                <a:extLst>
                  <a:ext uri="http://customooxmlschemas.google.com/">
                    <go:slidesCustomData xmlns:go="http://customooxmlschemas.google.com/" textRoundtripDataId="3"/>
                  </a:ext>
                </a:extLst>
              </a:rPr>
              <a:t>Mannelijk</a:t>
            </a:r>
            <a:r>
              <a:rPr b="1" lang="en-GB" sz="4800">
                <a:solidFill>
                  <a:schemeClr val="dk2"/>
                </a:solidFill>
                <a:latin typeface="Gill Sans"/>
                <a:ea typeface="Gill Sans"/>
                <a:cs typeface="Gill Sans"/>
                <a:sym typeface="Gill Sans"/>
              </a:rPr>
              <a:t>, vrouwelijk en onzijdig</a:t>
            </a:r>
            <a:endParaRPr b="1" sz="5400">
              <a:solidFill>
                <a:schemeClr val="dk2"/>
              </a:solidFill>
              <a:latin typeface="Gill Sans"/>
              <a:ea typeface="Gill Sans"/>
              <a:cs typeface="Gill Sans"/>
              <a:sym typeface="Gill Sans"/>
            </a:endParaRPr>
          </a:p>
        </p:txBody>
      </p:sp>
      <p:sp>
        <p:nvSpPr>
          <p:cNvPr id="137" name="Google Shape;137;g2198d1fca4c_0_18"/>
          <p:cNvSpPr txBox="1"/>
          <p:nvPr>
            <p:ph idx="1" type="body"/>
          </p:nvPr>
        </p:nvSpPr>
        <p:spPr>
          <a:xfrm>
            <a:off x="958950" y="1253400"/>
            <a:ext cx="10682100" cy="5148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Clr>
                <a:schemeClr val="dk2"/>
              </a:buClr>
              <a:buSzPts val="4000"/>
              <a:buFont typeface="Arial"/>
              <a:buNone/>
            </a:pPr>
            <a:r>
              <a:rPr lang="en-GB" sz="3400">
                <a:solidFill>
                  <a:schemeClr val="dk2"/>
                </a:solidFill>
                <a:latin typeface="Gill Sans"/>
                <a:ea typeface="Gill Sans"/>
                <a:cs typeface="Gill Sans"/>
                <a:sym typeface="Gill Sans"/>
              </a:rPr>
              <a:t> </a:t>
            </a:r>
            <a:endParaRPr sz="3400">
              <a:solidFill>
                <a:schemeClr val="dk2"/>
              </a:solidFill>
              <a:latin typeface="Gill Sans"/>
              <a:ea typeface="Gill Sans"/>
              <a:cs typeface="Gill Sans"/>
              <a:sym typeface="Gill Sans"/>
            </a:endParaRPr>
          </a:p>
          <a:p>
            <a:pPr indent="0" lvl="0" marL="0" marR="0" rtl="0" algn="l">
              <a:lnSpc>
                <a:spcPct val="90000"/>
              </a:lnSpc>
              <a:spcBef>
                <a:spcPts val="1000"/>
              </a:spcBef>
              <a:spcAft>
                <a:spcPts val="0"/>
              </a:spcAft>
              <a:buClr>
                <a:schemeClr val="dk2"/>
              </a:buClr>
              <a:buSzPts val="4000"/>
              <a:buFont typeface="Arial"/>
              <a:buNone/>
            </a:pPr>
            <a:r>
              <a:rPr lang="en-GB" sz="3400">
                <a:solidFill>
                  <a:schemeClr val="dk2"/>
                </a:solidFill>
                <a:latin typeface="Gill Sans"/>
                <a:ea typeface="Gill Sans"/>
                <a:cs typeface="Gill Sans"/>
                <a:sym typeface="Gill Sans"/>
              </a:rPr>
              <a:t>Een </a:t>
            </a:r>
            <a:r>
              <a:rPr lang="en-GB" sz="3400">
                <a:solidFill>
                  <a:schemeClr val="dk2"/>
                </a:solidFill>
              </a:rPr>
              <a:t>μεγιστ</a:t>
            </a:r>
            <a:r>
              <a:rPr b="1" lang="en-GB" sz="3400">
                <a:solidFill>
                  <a:schemeClr val="dk2"/>
                </a:solidFill>
              </a:rPr>
              <a:t>ος</a:t>
            </a:r>
            <a:r>
              <a:rPr lang="en-GB" sz="3400">
                <a:solidFill>
                  <a:schemeClr val="dk2"/>
                </a:solidFill>
              </a:rPr>
              <a:t> ἱππ</a:t>
            </a:r>
            <a:r>
              <a:rPr b="1" lang="en-GB" sz="3400">
                <a:solidFill>
                  <a:schemeClr val="dk2"/>
                </a:solidFill>
              </a:rPr>
              <a:t>ος</a:t>
            </a:r>
            <a:r>
              <a:rPr lang="en-GB" sz="3400">
                <a:solidFill>
                  <a:schemeClr val="dk2"/>
                </a:solidFill>
                <a:latin typeface="Gill Sans"/>
                <a:ea typeface="Gill Sans"/>
                <a:cs typeface="Gill Sans"/>
                <a:sym typeface="Gill Sans"/>
              </a:rPr>
              <a:t> staat voor de poorten van Troje.</a:t>
            </a:r>
            <a:endParaRPr sz="3400">
              <a:solidFill>
                <a:schemeClr val="dk2"/>
              </a:solidFill>
              <a:latin typeface="Gill Sans"/>
              <a:ea typeface="Gill Sans"/>
              <a:cs typeface="Gill Sans"/>
              <a:sym typeface="Gill Sans"/>
            </a:endParaRPr>
          </a:p>
          <a:p>
            <a:pPr indent="0" lvl="0" marL="0" marR="0" rtl="0" algn="l">
              <a:lnSpc>
                <a:spcPct val="90000"/>
              </a:lnSpc>
              <a:spcBef>
                <a:spcPts val="1000"/>
              </a:spcBef>
              <a:spcAft>
                <a:spcPts val="0"/>
              </a:spcAft>
              <a:buClr>
                <a:schemeClr val="dk2"/>
              </a:buClr>
              <a:buSzPts val="4000"/>
              <a:buFont typeface="Arial"/>
              <a:buNone/>
            </a:pPr>
            <a:r>
              <a:rPr b="1" lang="en-GB" sz="3400">
                <a:solidFill>
                  <a:schemeClr val="dk2"/>
                </a:solidFill>
                <a:latin typeface="Gill Sans"/>
                <a:ea typeface="Gill Sans"/>
                <a:cs typeface="Gill Sans"/>
                <a:sym typeface="Gill Sans"/>
              </a:rPr>
              <a:t>mannelijk</a:t>
            </a:r>
            <a:endParaRPr b="1" sz="3400">
              <a:solidFill>
                <a:schemeClr val="dk2"/>
              </a:solidFill>
              <a:latin typeface="Gill Sans"/>
              <a:ea typeface="Gill Sans"/>
              <a:cs typeface="Gill Sans"/>
              <a:sym typeface="Gill Sans"/>
            </a:endParaRPr>
          </a:p>
          <a:p>
            <a:pPr indent="0" lvl="0" marL="0" marR="0" rtl="0" algn="l">
              <a:lnSpc>
                <a:spcPct val="90000"/>
              </a:lnSpc>
              <a:spcBef>
                <a:spcPts val="1000"/>
              </a:spcBef>
              <a:spcAft>
                <a:spcPts val="0"/>
              </a:spcAft>
              <a:buClr>
                <a:schemeClr val="dk2"/>
              </a:buClr>
              <a:buSzPts val="4000"/>
              <a:buFont typeface="Arial"/>
              <a:buNone/>
            </a:pPr>
            <a:r>
              <a:t/>
            </a:r>
            <a:endParaRPr sz="3400">
              <a:solidFill>
                <a:schemeClr val="dk2"/>
              </a:solidFill>
              <a:latin typeface="Gill Sans"/>
              <a:ea typeface="Gill Sans"/>
              <a:cs typeface="Gill Sans"/>
              <a:sym typeface="Gill Sans"/>
            </a:endParaRPr>
          </a:p>
          <a:p>
            <a:pPr indent="0" lvl="0" marL="0" marR="0" rtl="0" algn="l">
              <a:lnSpc>
                <a:spcPct val="90000"/>
              </a:lnSpc>
              <a:spcBef>
                <a:spcPts val="1000"/>
              </a:spcBef>
              <a:spcAft>
                <a:spcPts val="0"/>
              </a:spcAft>
              <a:buClr>
                <a:schemeClr val="dk2"/>
              </a:buClr>
              <a:buSzPts val="4000"/>
              <a:buFont typeface="Arial"/>
              <a:buNone/>
            </a:pPr>
            <a:r>
              <a:rPr lang="en-GB" sz="3400">
                <a:solidFill>
                  <a:schemeClr val="dk2"/>
                </a:solidFill>
                <a:latin typeface="Gill Sans"/>
                <a:ea typeface="Gill Sans"/>
                <a:cs typeface="Gill Sans"/>
                <a:sym typeface="Gill Sans"/>
              </a:rPr>
              <a:t>Hera is de </a:t>
            </a:r>
            <a:r>
              <a:rPr lang="en-GB" sz="3400">
                <a:solidFill>
                  <a:schemeClr val="dk2"/>
                </a:solidFill>
              </a:rPr>
              <a:t>μεγιστ</a:t>
            </a:r>
            <a:r>
              <a:rPr b="1" lang="en-GB" sz="3400">
                <a:solidFill>
                  <a:schemeClr val="dk2"/>
                </a:solidFill>
              </a:rPr>
              <a:t>η</a:t>
            </a:r>
            <a:r>
              <a:rPr lang="en-GB" sz="3400">
                <a:solidFill>
                  <a:schemeClr val="dk2"/>
                </a:solidFill>
              </a:rPr>
              <a:t> θε</a:t>
            </a:r>
            <a:r>
              <a:rPr b="1" lang="en-GB" sz="3400">
                <a:solidFill>
                  <a:schemeClr val="dk2"/>
                </a:solidFill>
              </a:rPr>
              <a:t>η</a:t>
            </a:r>
            <a:r>
              <a:rPr lang="en-GB" sz="3400">
                <a:solidFill>
                  <a:schemeClr val="dk2"/>
                </a:solidFill>
                <a:latin typeface="Gill Sans"/>
                <a:ea typeface="Gill Sans"/>
                <a:cs typeface="Gill Sans"/>
                <a:sym typeface="Gill Sans"/>
              </a:rPr>
              <a:t>. </a:t>
            </a:r>
            <a:r>
              <a:rPr lang="en-GB" sz="3400">
                <a:solidFill>
                  <a:schemeClr val="dk2"/>
                </a:solidFill>
                <a:latin typeface="Gill Sans"/>
                <a:ea typeface="Gill Sans"/>
                <a:cs typeface="Gill Sans"/>
                <a:sym typeface="Gill Sans"/>
              </a:rPr>
              <a:t> </a:t>
            </a:r>
            <a:endParaRPr sz="3400">
              <a:solidFill>
                <a:schemeClr val="dk2"/>
              </a:solidFill>
              <a:latin typeface="Gill Sans"/>
              <a:ea typeface="Gill Sans"/>
              <a:cs typeface="Gill Sans"/>
              <a:sym typeface="Gill Sans"/>
            </a:endParaRPr>
          </a:p>
          <a:p>
            <a:pPr indent="0" lvl="0" marL="0" marR="0" rtl="0" algn="l">
              <a:lnSpc>
                <a:spcPct val="90000"/>
              </a:lnSpc>
              <a:spcBef>
                <a:spcPts val="1000"/>
              </a:spcBef>
              <a:spcAft>
                <a:spcPts val="0"/>
              </a:spcAft>
              <a:buClr>
                <a:schemeClr val="dk2"/>
              </a:buClr>
              <a:buSzPts val="4000"/>
              <a:buFont typeface="Arial"/>
              <a:buNone/>
            </a:pPr>
            <a:r>
              <a:rPr b="1" lang="en-GB" sz="3400">
                <a:solidFill>
                  <a:schemeClr val="dk2"/>
                </a:solidFill>
                <a:latin typeface="Gill Sans"/>
                <a:ea typeface="Gill Sans"/>
                <a:cs typeface="Gill Sans"/>
                <a:sym typeface="Gill Sans"/>
              </a:rPr>
              <a:t>vrouwelijk</a:t>
            </a:r>
            <a:endParaRPr b="1" sz="3400">
              <a:solidFill>
                <a:schemeClr val="dk2"/>
              </a:solidFill>
              <a:latin typeface="Gill Sans"/>
              <a:ea typeface="Gill Sans"/>
              <a:cs typeface="Gill Sans"/>
              <a:sym typeface="Gill Sans"/>
            </a:endParaRPr>
          </a:p>
          <a:p>
            <a:pPr indent="0" lvl="0" marL="0" marR="0" rtl="0" algn="l">
              <a:lnSpc>
                <a:spcPct val="90000"/>
              </a:lnSpc>
              <a:spcBef>
                <a:spcPts val="1000"/>
              </a:spcBef>
              <a:spcAft>
                <a:spcPts val="0"/>
              </a:spcAft>
              <a:buClr>
                <a:schemeClr val="dk2"/>
              </a:buClr>
              <a:buSzPts val="4000"/>
              <a:buFont typeface="Arial"/>
              <a:buNone/>
            </a:pPr>
            <a:r>
              <a:t/>
            </a:r>
            <a:endParaRPr sz="3400">
              <a:solidFill>
                <a:schemeClr val="dk2"/>
              </a:solidFill>
              <a:latin typeface="Gill Sans"/>
              <a:ea typeface="Gill Sans"/>
              <a:cs typeface="Gill Sans"/>
              <a:sym typeface="Gill Sans"/>
            </a:endParaRPr>
          </a:p>
          <a:p>
            <a:pPr indent="0" lvl="0" marL="0" marR="0" rtl="0" algn="l">
              <a:lnSpc>
                <a:spcPct val="90000"/>
              </a:lnSpc>
              <a:spcBef>
                <a:spcPts val="1000"/>
              </a:spcBef>
              <a:spcAft>
                <a:spcPts val="0"/>
              </a:spcAft>
              <a:buClr>
                <a:schemeClr val="dk2"/>
              </a:buClr>
              <a:buSzPts val="4000"/>
              <a:buFont typeface="Arial"/>
              <a:buNone/>
            </a:pPr>
            <a:r>
              <a:rPr lang="en-GB" sz="3400">
                <a:solidFill>
                  <a:schemeClr val="dk2"/>
                </a:solidFill>
                <a:latin typeface="Gill Sans"/>
                <a:ea typeface="Gill Sans"/>
                <a:cs typeface="Gill Sans"/>
                <a:sym typeface="Gill Sans"/>
              </a:rPr>
              <a:t>Een </a:t>
            </a:r>
            <a:r>
              <a:rPr lang="en-GB" sz="3400">
                <a:solidFill>
                  <a:schemeClr val="dk2"/>
                </a:solidFill>
              </a:rPr>
              <a:t>μεγιστ</a:t>
            </a:r>
            <a:r>
              <a:rPr b="1" lang="en-GB" sz="3400">
                <a:solidFill>
                  <a:schemeClr val="dk2"/>
                </a:solidFill>
              </a:rPr>
              <a:t>ον</a:t>
            </a:r>
            <a:r>
              <a:rPr lang="en-GB" sz="3400">
                <a:solidFill>
                  <a:schemeClr val="dk2"/>
                </a:solidFill>
              </a:rPr>
              <a:t> πλοι</a:t>
            </a:r>
            <a:r>
              <a:rPr b="1" lang="en-GB" sz="3400">
                <a:solidFill>
                  <a:schemeClr val="dk2"/>
                </a:solidFill>
              </a:rPr>
              <a:t>ον</a:t>
            </a:r>
            <a:r>
              <a:rPr lang="en-GB" sz="3400">
                <a:solidFill>
                  <a:schemeClr val="dk2"/>
                </a:solidFill>
                <a:latin typeface="Gill Sans"/>
                <a:ea typeface="Gill Sans"/>
                <a:cs typeface="Gill Sans"/>
                <a:sym typeface="Gill Sans"/>
              </a:rPr>
              <a:t> brengt de Grieken naar Troje.</a:t>
            </a:r>
            <a:endParaRPr sz="3400">
              <a:solidFill>
                <a:schemeClr val="dk2"/>
              </a:solidFill>
              <a:latin typeface="Gill Sans"/>
              <a:ea typeface="Gill Sans"/>
              <a:cs typeface="Gill Sans"/>
              <a:sym typeface="Gill Sans"/>
            </a:endParaRPr>
          </a:p>
          <a:p>
            <a:pPr indent="0" lvl="0" marL="0" marR="0" rtl="0" algn="l">
              <a:lnSpc>
                <a:spcPct val="90000"/>
              </a:lnSpc>
              <a:spcBef>
                <a:spcPts val="1000"/>
              </a:spcBef>
              <a:spcAft>
                <a:spcPts val="0"/>
              </a:spcAft>
              <a:buClr>
                <a:schemeClr val="dk2"/>
              </a:buClr>
              <a:buSzPts val="4000"/>
              <a:buFont typeface="Arial"/>
              <a:buNone/>
            </a:pPr>
            <a:r>
              <a:rPr b="1" lang="en-GB" sz="3400">
                <a:solidFill>
                  <a:schemeClr val="dk2"/>
                </a:solidFill>
                <a:latin typeface="Gill Sans"/>
                <a:ea typeface="Gill Sans"/>
                <a:cs typeface="Gill Sans"/>
                <a:sym typeface="Gill Sans"/>
              </a:rPr>
              <a:t>οn-zijdig</a:t>
            </a:r>
            <a:endParaRPr b="1" sz="3400">
              <a:solidFill>
                <a:schemeClr val="dk2"/>
              </a:solidFill>
              <a:latin typeface="Gill Sans"/>
              <a:ea typeface="Gill Sans"/>
              <a:cs typeface="Gill Sans"/>
              <a:sym typeface="Gill Sans"/>
            </a:endParaRPr>
          </a:p>
          <a:p>
            <a:pPr indent="0" lvl="0" marL="0" marR="0" rtl="0" algn="l">
              <a:lnSpc>
                <a:spcPct val="90000"/>
              </a:lnSpc>
              <a:spcBef>
                <a:spcPts val="1000"/>
              </a:spcBef>
              <a:spcAft>
                <a:spcPts val="0"/>
              </a:spcAft>
              <a:buClr>
                <a:schemeClr val="dk2"/>
              </a:buClr>
              <a:buSzPts val="4000"/>
              <a:buFont typeface="Arial"/>
              <a:buNone/>
            </a:pPr>
            <a:r>
              <a:t/>
            </a:r>
            <a:endParaRPr sz="4000">
              <a:solidFill>
                <a:schemeClr val="dk2"/>
              </a:solidFill>
              <a:latin typeface="Gill Sans"/>
              <a:ea typeface="Gill Sans"/>
              <a:cs typeface="Gill Sans"/>
              <a:sym typeface="Gill Sans"/>
            </a:endParaRPr>
          </a:p>
          <a:p>
            <a:pPr indent="0" lvl="0" marL="0" marR="0" rtl="0" algn="l">
              <a:lnSpc>
                <a:spcPct val="90000"/>
              </a:lnSpc>
              <a:spcBef>
                <a:spcPts val="1000"/>
              </a:spcBef>
              <a:spcAft>
                <a:spcPts val="0"/>
              </a:spcAft>
              <a:buClr>
                <a:schemeClr val="dk2"/>
              </a:buClr>
              <a:buSzPts val="4000"/>
              <a:buFont typeface="Arial"/>
              <a:buNone/>
            </a:pPr>
            <a:r>
              <a:t/>
            </a:r>
            <a:endParaRPr sz="4000">
              <a:solidFill>
                <a:schemeClr val="dk2"/>
              </a:solidFill>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33000"/>
          </a:blip>
          <a:stretch>
            <a:fillRect/>
          </a:stretch>
        </a:blipFill>
      </p:bgPr>
    </p:bg>
    <p:spTree>
      <p:nvGrpSpPr>
        <p:cNvPr id="142" name="Shape 142"/>
        <p:cNvGrpSpPr/>
        <p:nvPr/>
      </p:nvGrpSpPr>
      <p:grpSpPr>
        <a:xfrm>
          <a:off x="0" y="0"/>
          <a:ext cx="0" cy="0"/>
          <a:chOff x="0" y="0"/>
          <a:chExt cx="0" cy="0"/>
        </a:xfrm>
      </p:grpSpPr>
      <p:sp>
        <p:nvSpPr>
          <p:cNvPr id="143" name="Google Shape;143;g217a0354173_1_5"/>
          <p:cNvSpPr txBox="1"/>
          <p:nvPr>
            <p:ph type="title"/>
          </p:nvPr>
        </p:nvSpPr>
        <p:spPr>
          <a:xfrm>
            <a:off x="882619" y="2071581"/>
            <a:ext cx="3648600" cy="2674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5400"/>
              <a:buFont typeface="Gill Sans"/>
              <a:buNone/>
            </a:pPr>
            <a:r>
              <a:rPr b="1" lang="en-GB" sz="5400">
                <a:solidFill>
                  <a:schemeClr val="dk2"/>
                </a:solidFill>
                <a:latin typeface="Gill Sans"/>
                <a:ea typeface="Gill Sans"/>
                <a:cs typeface="Gill Sans"/>
                <a:sym typeface="Gill Sans"/>
              </a:rPr>
              <a:t>De Griekse goden</a:t>
            </a:r>
            <a:endParaRPr b="1" sz="5400">
              <a:solidFill>
                <a:schemeClr val="dk2"/>
              </a:solidFill>
              <a:latin typeface="Gill Sans"/>
              <a:ea typeface="Gill Sans"/>
              <a:cs typeface="Gill Sans"/>
              <a:sym typeface="Gill Sans"/>
            </a:endParaRPr>
          </a:p>
        </p:txBody>
      </p:sp>
      <p:grpSp>
        <p:nvGrpSpPr>
          <p:cNvPr id="144" name="Google Shape;144;g217a0354173_1_5"/>
          <p:cNvGrpSpPr/>
          <p:nvPr/>
        </p:nvGrpSpPr>
        <p:grpSpPr>
          <a:xfrm>
            <a:off x="5277206" y="379732"/>
            <a:ext cx="5953808" cy="5373073"/>
            <a:chOff x="649788" y="761"/>
            <a:chExt cx="5953808" cy="5373073"/>
          </a:xfrm>
        </p:grpSpPr>
        <p:sp>
          <p:nvSpPr>
            <p:cNvPr id="145" name="Google Shape;145;g217a0354173_1_5"/>
            <p:cNvSpPr txBox="1"/>
            <p:nvPr/>
          </p:nvSpPr>
          <p:spPr>
            <a:xfrm>
              <a:off x="2715406" y="343207"/>
              <a:ext cx="1653600" cy="1653600"/>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chemeClr val="dk2"/>
                </a:buClr>
                <a:buSzPts val="2400"/>
                <a:buFont typeface="Gill Sans"/>
                <a:buNone/>
              </a:pPr>
              <a:r>
                <a:rPr b="0" i="0" lang="en-GB" sz="2400" u="none" cap="none" strike="noStrike">
                  <a:solidFill>
                    <a:schemeClr val="dk2"/>
                  </a:solidFill>
                  <a:latin typeface="Gill Sans"/>
                  <a:ea typeface="Gill Sans"/>
                  <a:cs typeface="Gill Sans"/>
                  <a:sym typeface="Gill Sans"/>
                </a:rPr>
                <a:t>In welke goden geloofden de oude Grieken?</a:t>
              </a:r>
              <a:endParaRPr b="0" i="0" sz="2400" u="none" cap="none" strike="noStrike">
                <a:solidFill>
                  <a:schemeClr val="dk2"/>
                </a:solidFill>
                <a:latin typeface="Gill Sans"/>
                <a:ea typeface="Gill Sans"/>
                <a:cs typeface="Gill Sans"/>
                <a:sym typeface="Gill Sans"/>
              </a:endParaRPr>
            </a:p>
          </p:txBody>
        </p:sp>
        <p:sp>
          <p:nvSpPr>
            <p:cNvPr id="146" name="Google Shape;146;g217a0354173_1_5"/>
            <p:cNvSpPr/>
            <p:nvPr/>
          </p:nvSpPr>
          <p:spPr>
            <a:xfrm rot="7174631">
              <a:off x="2383998" y="2277548"/>
              <a:ext cx="610216" cy="789310"/>
            </a:xfrm>
            <a:prstGeom prst="rightArrow">
              <a:avLst>
                <a:gd fmla="val 60000" name="adj1"/>
                <a:gd fmla="val 50000" name="adj2"/>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g217a0354173_1_5"/>
            <p:cNvSpPr txBox="1"/>
            <p:nvPr/>
          </p:nvSpPr>
          <p:spPr>
            <a:xfrm rot="-3624592">
              <a:off x="2520835" y="2355715"/>
              <a:ext cx="427103" cy="47357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3300"/>
                <a:buFont typeface="Calibri"/>
                <a:buNone/>
              </a:pPr>
              <a:r>
                <a:t/>
              </a:r>
              <a:endParaRPr b="0" i="0" sz="3300" u="none" cap="none" strike="noStrike">
                <a:solidFill>
                  <a:schemeClr val="lt1"/>
                </a:solidFill>
                <a:latin typeface="Calibri"/>
                <a:ea typeface="Calibri"/>
                <a:cs typeface="Calibri"/>
                <a:sym typeface="Calibri"/>
              </a:endParaRPr>
            </a:p>
          </p:txBody>
        </p:sp>
        <p:sp>
          <p:nvSpPr>
            <p:cNvPr id="148" name="Google Shape;148;g217a0354173_1_5"/>
            <p:cNvSpPr/>
            <p:nvPr/>
          </p:nvSpPr>
          <p:spPr>
            <a:xfrm>
              <a:off x="649788" y="3035334"/>
              <a:ext cx="2338500" cy="2338500"/>
            </a:xfrm>
            <a:prstGeom prst="ellipse">
              <a:avLst/>
            </a:prstGeom>
            <a:solidFill>
              <a:srgbClr val="8DA9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g217a0354173_1_5"/>
            <p:cNvSpPr txBox="1"/>
            <p:nvPr/>
          </p:nvSpPr>
          <p:spPr>
            <a:xfrm>
              <a:off x="992234" y="3377780"/>
              <a:ext cx="1653600" cy="1653600"/>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2400"/>
                <a:buFont typeface="Arial"/>
                <a:buNone/>
              </a:pPr>
              <a:r>
                <a:rPr lang="en-GB" sz="2400">
                  <a:solidFill>
                    <a:schemeClr val="dk2"/>
                  </a:solidFill>
                  <a:latin typeface="Gill Sans"/>
                  <a:ea typeface="Gill Sans"/>
                  <a:cs typeface="Gill Sans"/>
                  <a:sym typeface="Gill Sans"/>
                </a:rPr>
                <a:t>Wat doen ze?</a:t>
              </a:r>
              <a:endParaRPr b="0" i="0" sz="2400" u="none" cap="none" strike="noStrike">
                <a:solidFill>
                  <a:schemeClr val="dk2"/>
                </a:solidFill>
                <a:latin typeface="Gill Sans"/>
                <a:ea typeface="Gill Sans"/>
                <a:cs typeface="Gill Sans"/>
                <a:sym typeface="Gill Sans"/>
              </a:endParaRPr>
            </a:p>
          </p:txBody>
        </p:sp>
        <p:sp>
          <p:nvSpPr>
            <p:cNvPr id="150" name="Google Shape;150;g217a0354173_1_5"/>
            <p:cNvSpPr/>
            <p:nvPr/>
          </p:nvSpPr>
          <p:spPr>
            <a:xfrm rot="10346">
              <a:off x="3277771" y="3815394"/>
              <a:ext cx="697803" cy="789304"/>
            </a:xfrm>
            <a:prstGeom prst="rightArrow">
              <a:avLst>
                <a:gd fmla="val 60000" name="adj1"/>
                <a:gd fmla="val 50000" name="adj2"/>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g217a0354173_1_5"/>
            <p:cNvSpPr txBox="1"/>
            <p:nvPr/>
          </p:nvSpPr>
          <p:spPr>
            <a:xfrm rot="10558">
              <a:off x="3277731" y="3972934"/>
              <a:ext cx="488402" cy="47340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3300"/>
                <a:buFont typeface="Calibri"/>
                <a:buNone/>
              </a:pPr>
              <a:r>
                <a:t/>
              </a:r>
              <a:endParaRPr b="0" i="0" sz="3300" u="none" cap="none" strike="noStrike">
                <a:solidFill>
                  <a:schemeClr val="lt1"/>
                </a:solidFill>
                <a:latin typeface="Calibri"/>
                <a:ea typeface="Calibri"/>
                <a:cs typeface="Calibri"/>
                <a:sym typeface="Calibri"/>
              </a:endParaRPr>
            </a:p>
          </p:txBody>
        </p:sp>
        <p:sp>
          <p:nvSpPr>
            <p:cNvPr id="152" name="Google Shape;152;g217a0354173_1_5"/>
            <p:cNvSpPr/>
            <p:nvPr/>
          </p:nvSpPr>
          <p:spPr>
            <a:xfrm>
              <a:off x="4265096" y="2998394"/>
              <a:ext cx="2338500" cy="2338500"/>
            </a:xfrm>
            <a:prstGeom prst="ellipse">
              <a:avLst/>
            </a:prstGeom>
            <a:solidFill>
              <a:srgbClr val="D8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g217a0354173_1_5"/>
            <p:cNvSpPr txBox="1"/>
            <p:nvPr/>
          </p:nvSpPr>
          <p:spPr>
            <a:xfrm>
              <a:off x="4647117" y="3388865"/>
              <a:ext cx="1653600" cy="1653600"/>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chemeClr val="dk2"/>
                </a:buClr>
                <a:buSzPts val="2400"/>
                <a:buFont typeface="Gill Sans"/>
                <a:buNone/>
              </a:pPr>
              <a:r>
                <a:rPr lang="en-GB" sz="2400">
                  <a:solidFill>
                    <a:schemeClr val="dk2"/>
                  </a:solidFill>
                  <a:latin typeface="Gill Sans"/>
                  <a:ea typeface="Gill Sans"/>
                  <a:cs typeface="Gill Sans"/>
                  <a:sym typeface="Gill Sans"/>
                </a:rPr>
                <a:t>Wie zijn ze?</a:t>
              </a:r>
              <a:endParaRPr b="0" i="0" sz="2400" u="none" cap="none" strike="noStrike">
                <a:solidFill>
                  <a:schemeClr val="dk2"/>
                </a:solidFill>
                <a:latin typeface="Gill Sans"/>
                <a:ea typeface="Gill Sans"/>
                <a:cs typeface="Gill Sans"/>
                <a:sym typeface="Gill Sans"/>
              </a:endParaRPr>
            </a:p>
          </p:txBody>
        </p:sp>
        <p:sp>
          <p:nvSpPr>
            <p:cNvPr id="154" name="Google Shape;154;g217a0354173_1_5"/>
            <p:cNvSpPr/>
            <p:nvPr/>
          </p:nvSpPr>
          <p:spPr>
            <a:xfrm rot="-7343094">
              <a:off x="4025942" y="2189186"/>
              <a:ext cx="672138" cy="789323"/>
            </a:xfrm>
            <a:prstGeom prst="rightArrow">
              <a:avLst>
                <a:gd fmla="val 60000" name="adj1"/>
                <a:gd fmla="val 50000" name="adj2"/>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g217a0354173_1_5"/>
            <p:cNvSpPr txBox="1"/>
            <p:nvPr/>
          </p:nvSpPr>
          <p:spPr>
            <a:xfrm rot="3456437">
              <a:off x="4180650" y="2432078"/>
              <a:ext cx="470395" cy="47364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3300"/>
                <a:buFont typeface="Calibri"/>
                <a:buNone/>
              </a:pPr>
              <a:r>
                <a:t/>
              </a:r>
              <a:endParaRPr b="0" i="0" sz="3300" u="none" cap="none" strike="noStrike">
                <a:solidFill>
                  <a:schemeClr val="lt1"/>
                </a:solidFill>
                <a:latin typeface="Calibri"/>
                <a:ea typeface="Calibri"/>
                <a:cs typeface="Calibri"/>
                <a:sym typeface="Calibri"/>
              </a:endParaRPr>
            </a:p>
          </p:txBody>
        </p:sp>
        <p:sp>
          <p:nvSpPr>
            <p:cNvPr id="156" name="Google Shape;156;g217a0354173_1_5"/>
            <p:cNvSpPr/>
            <p:nvPr/>
          </p:nvSpPr>
          <p:spPr>
            <a:xfrm>
              <a:off x="2372960" y="761"/>
              <a:ext cx="2338500" cy="2338500"/>
            </a:xfrm>
            <a:prstGeom prst="ellipse">
              <a:avLst/>
            </a:prstGeom>
            <a:solidFill>
              <a:srgbClr val="B3C6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7" name="Google Shape;157;g217a0354173_1_5"/>
          <p:cNvSpPr txBox="1"/>
          <p:nvPr/>
        </p:nvSpPr>
        <p:spPr>
          <a:xfrm>
            <a:off x="7331313" y="1221975"/>
            <a:ext cx="1845600" cy="849600"/>
          </a:xfrm>
          <a:prstGeom prst="rect">
            <a:avLst/>
          </a:prstGeom>
          <a:noFill/>
          <a:ln>
            <a:noFill/>
          </a:ln>
        </p:spPr>
        <p:txBody>
          <a:bodyPr anchorCtr="0" anchor="ctr" bIns="91425" lIns="91425" spcFirstLastPara="1" rIns="91425" wrap="square" tIns="91425">
            <a:spAutoFit/>
          </a:bodyPr>
          <a:lstStyle/>
          <a:p>
            <a:pPr indent="0" lvl="0" marL="0" rtl="0" algn="ctr">
              <a:lnSpc>
                <a:spcPct val="90000"/>
              </a:lnSpc>
              <a:spcBef>
                <a:spcPts val="0"/>
              </a:spcBef>
              <a:spcAft>
                <a:spcPts val="0"/>
              </a:spcAft>
              <a:buClr>
                <a:schemeClr val="dk2"/>
              </a:buClr>
              <a:buSzPts val="2400"/>
              <a:buFont typeface="Gill Sans"/>
              <a:buNone/>
            </a:pPr>
            <a:r>
              <a:rPr lang="en-GB" sz="2400">
                <a:solidFill>
                  <a:schemeClr val="dk2"/>
                </a:solidFill>
                <a:latin typeface="Gill Sans"/>
                <a:ea typeface="Gill Sans"/>
                <a:cs typeface="Gill Sans"/>
                <a:sym typeface="Gill Sans"/>
              </a:rPr>
              <a:t>Waar wonen ze?</a:t>
            </a:r>
            <a:endParaRPr b="0" i="0" sz="2700" u="none" cap="none" strike="noStrike">
              <a:solidFill>
                <a:schemeClr val="dk2"/>
              </a:solidFill>
              <a:latin typeface="Gill Sans"/>
              <a:ea typeface="Gill Sans"/>
              <a:cs typeface="Gill Sans"/>
              <a:sym typeface="Gill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3C6E7"/>
        </a:solidFill>
      </p:bgPr>
    </p:bg>
    <p:spTree>
      <p:nvGrpSpPr>
        <p:cNvPr id="162" name="Shape 162"/>
        <p:cNvGrpSpPr/>
        <p:nvPr/>
      </p:nvGrpSpPr>
      <p:grpSpPr>
        <a:xfrm>
          <a:off x="0" y="0"/>
          <a:ext cx="0" cy="0"/>
          <a:chOff x="0" y="0"/>
          <a:chExt cx="0" cy="0"/>
        </a:xfrm>
      </p:grpSpPr>
      <p:sp>
        <p:nvSpPr>
          <p:cNvPr id="163" name="Google Shape;163;g21710e1fbe5_1_10"/>
          <p:cNvSpPr txBox="1"/>
          <p:nvPr>
            <p:ph type="title"/>
          </p:nvPr>
        </p:nvSpPr>
        <p:spPr>
          <a:xfrm>
            <a:off x="922425" y="307850"/>
            <a:ext cx="10417800" cy="1296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2"/>
              </a:buClr>
              <a:buSzPts val="3600"/>
              <a:buFont typeface="Gill Sans"/>
              <a:buNone/>
            </a:pPr>
            <a:r>
              <a:rPr b="1" lang="en-GB" sz="3600">
                <a:solidFill>
                  <a:schemeClr val="dk2"/>
                </a:solidFill>
                <a:latin typeface="Gill Sans"/>
                <a:ea typeface="Gill Sans"/>
                <a:cs typeface="Gill Sans"/>
                <a:sym typeface="Gill Sans"/>
              </a:rPr>
              <a:t>Olymposberg</a:t>
            </a:r>
            <a:endParaRPr b="1" sz="3600">
              <a:solidFill>
                <a:schemeClr val="dk2"/>
              </a:solidFill>
              <a:latin typeface="Gill Sans"/>
              <a:ea typeface="Gill Sans"/>
              <a:cs typeface="Gill Sans"/>
              <a:sym typeface="Gill Sans"/>
            </a:endParaRPr>
          </a:p>
        </p:txBody>
      </p:sp>
      <p:sp>
        <p:nvSpPr>
          <p:cNvPr id="164" name="Google Shape;164;g21710e1fbe5_1_10"/>
          <p:cNvSpPr txBox="1"/>
          <p:nvPr>
            <p:ph idx="1" type="body"/>
          </p:nvPr>
        </p:nvSpPr>
        <p:spPr>
          <a:xfrm>
            <a:off x="1451581" y="2015732"/>
            <a:ext cx="3526500" cy="3450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165" name="Google Shape;165;g21710e1fbe5_1_10"/>
          <p:cNvSpPr txBox="1"/>
          <p:nvPr/>
        </p:nvSpPr>
        <p:spPr>
          <a:xfrm>
            <a:off x="1081225" y="1775317"/>
            <a:ext cx="4460100" cy="9696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t/>
            </a:r>
            <a:endParaRPr b="0" i="0" sz="5700" u="none" cap="none" strike="noStrike">
              <a:solidFill>
                <a:schemeClr val="dk2"/>
              </a:solidFill>
              <a:latin typeface="Calibri"/>
              <a:ea typeface="Calibri"/>
              <a:cs typeface="Calibri"/>
              <a:sym typeface="Calibri"/>
            </a:endParaRPr>
          </a:p>
        </p:txBody>
      </p:sp>
      <p:pic>
        <p:nvPicPr>
          <p:cNvPr id="166" name="Google Shape;166;g21710e1fbe5_1_10"/>
          <p:cNvPicPr preferRelativeResize="0"/>
          <p:nvPr/>
        </p:nvPicPr>
        <p:blipFill>
          <a:blip r:embed="rId3">
            <a:alphaModFix/>
          </a:blip>
          <a:stretch>
            <a:fillRect/>
          </a:stretch>
        </p:blipFill>
        <p:spPr>
          <a:xfrm>
            <a:off x="2658325" y="1604451"/>
            <a:ext cx="7095251" cy="4730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3C6E7"/>
        </a:solidFill>
      </p:bgPr>
    </p:bg>
    <p:spTree>
      <p:nvGrpSpPr>
        <p:cNvPr id="171" name="Shape 171"/>
        <p:cNvGrpSpPr/>
        <p:nvPr/>
      </p:nvGrpSpPr>
      <p:grpSpPr>
        <a:xfrm>
          <a:off x="0" y="0"/>
          <a:ext cx="0" cy="0"/>
          <a:chOff x="0" y="0"/>
          <a:chExt cx="0" cy="0"/>
        </a:xfrm>
      </p:grpSpPr>
      <p:sp>
        <p:nvSpPr>
          <p:cNvPr id="172" name="Google Shape;172;g217a0354173_1_24"/>
          <p:cNvSpPr txBox="1"/>
          <p:nvPr>
            <p:ph type="title"/>
          </p:nvPr>
        </p:nvSpPr>
        <p:spPr>
          <a:xfrm>
            <a:off x="922425" y="307850"/>
            <a:ext cx="10417800" cy="1296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2"/>
              </a:buClr>
              <a:buSzPts val="3600"/>
              <a:buFont typeface="Gill Sans"/>
              <a:buNone/>
            </a:pPr>
            <a:r>
              <a:rPr b="1" lang="en-GB" sz="3600">
                <a:solidFill>
                  <a:schemeClr val="dk2"/>
                </a:solidFill>
                <a:latin typeface="Gill Sans"/>
                <a:ea typeface="Gill Sans"/>
                <a:cs typeface="Gill Sans"/>
                <a:sym typeface="Gill Sans"/>
              </a:rPr>
              <a:t>Vijf belangrijke goden</a:t>
            </a:r>
            <a:endParaRPr b="1" sz="3600">
              <a:solidFill>
                <a:schemeClr val="dk2"/>
              </a:solidFill>
              <a:latin typeface="Gill Sans"/>
              <a:ea typeface="Gill Sans"/>
              <a:cs typeface="Gill Sans"/>
              <a:sym typeface="Gill Sans"/>
            </a:endParaRPr>
          </a:p>
        </p:txBody>
      </p:sp>
      <p:sp>
        <p:nvSpPr>
          <p:cNvPr id="173" name="Google Shape;173;g217a0354173_1_24"/>
          <p:cNvSpPr txBox="1"/>
          <p:nvPr/>
        </p:nvSpPr>
        <p:spPr>
          <a:xfrm>
            <a:off x="1081225" y="1775317"/>
            <a:ext cx="4460100" cy="9696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t/>
            </a:r>
            <a:endParaRPr b="0" i="0" sz="5700" u="none" cap="none" strike="noStrike">
              <a:solidFill>
                <a:schemeClr val="dk2"/>
              </a:solidFill>
              <a:latin typeface="Calibri"/>
              <a:ea typeface="Calibri"/>
              <a:cs typeface="Calibri"/>
              <a:sym typeface="Calibri"/>
            </a:endParaRPr>
          </a:p>
        </p:txBody>
      </p:sp>
      <p:pic>
        <p:nvPicPr>
          <p:cNvPr descr="Voorbeeld van afbeelding" id="174" name="Google Shape;174;g217a0354173_1_24"/>
          <p:cNvPicPr preferRelativeResize="0"/>
          <p:nvPr/>
        </p:nvPicPr>
        <p:blipFill>
          <a:blip r:embed="rId3">
            <a:alphaModFix/>
          </a:blip>
          <a:stretch>
            <a:fillRect/>
          </a:stretch>
        </p:blipFill>
        <p:spPr>
          <a:xfrm>
            <a:off x="392825" y="636763"/>
            <a:ext cx="2431050" cy="4184712"/>
          </a:xfrm>
          <a:prstGeom prst="rect">
            <a:avLst/>
          </a:prstGeom>
          <a:noFill/>
          <a:ln>
            <a:noFill/>
          </a:ln>
        </p:spPr>
      </p:pic>
      <p:pic>
        <p:nvPicPr>
          <p:cNvPr id="175" name="Google Shape;175;g217a0354173_1_24"/>
          <p:cNvPicPr preferRelativeResize="0"/>
          <p:nvPr/>
        </p:nvPicPr>
        <p:blipFill rotWithShape="1">
          <a:blip r:embed="rId4">
            <a:alphaModFix/>
          </a:blip>
          <a:srcRect b="4361" l="9797" r="12441" t="0"/>
          <a:stretch/>
        </p:blipFill>
        <p:spPr>
          <a:xfrm>
            <a:off x="4901525" y="1604438"/>
            <a:ext cx="1971675" cy="4171950"/>
          </a:xfrm>
          <a:prstGeom prst="rect">
            <a:avLst/>
          </a:prstGeom>
          <a:noFill/>
          <a:ln>
            <a:noFill/>
          </a:ln>
        </p:spPr>
      </p:pic>
      <p:pic>
        <p:nvPicPr>
          <p:cNvPr id="176" name="Google Shape;176;g217a0354173_1_24"/>
          <p:cNvPicPr preferRelativeResize="0"/>
          <p:nvPr/>
        </p:nvPicPr>
        <p:blipFill>
          <a:blip r:embed="rId5">
            <a:alphaModFix/>
          </a:blip>
          <a:stretch>
            <a:fillRect/>
          </a:stretch>
        </p:blipFill>
        <p:spPr>
          <a:xfrm>
            <a:off x="6664500" y="2394488"/>
            <a:ext cx="2431062" cy="4171950"/>
          </a:xfrm>
          <a:prstGeom prst="rect">
            <a:avLst/>
          </a:prstGeom>
          <a:noFill/>
          <a:ln>
            <a:noFill/>
          </a:ln>
        </p:spPr>
      </p:pic>
      <p:pic>
        <p:nvPicPr>
          <p:cNvPr id="177" name="Google Shape;177;g217a0354173_1_24"/>
          <p:cNvPicPr preferRelativeResize="0"/>
          <p:nvPr/>
        </p:nvPicPr>
        <p:blipFill rotWithShape="1">
          <a:blip r:embed="rId6">
            <a:alphaModFix/>
          </a:blip>
          <a:srcRect b="10296" l="11150" r="10657" t="11585"/>
          <a:stretch/>
        </p:blipFill>
        <p:spPr>
          <a:xfrm>
            <a:off x="8950887" y="1109288"/>
            <a:ext cx="2618488" cy="3712186"/>
          </a:xfrm>
          <a:prstGeom prst="rect">
            <a:avLst/>
          </a:prstGeom>
          <a:noFill/>
          <a:ln>
            <a:noFill/>
          </a:ln>
        </p:spPr>
      </p:pic>
      <p:pic>
        <p:nvPicPr>
          <p:cNvPr id="178" name="Google Shape;178;g217a0354173_1_24"/>
          <p:cNvPicPr preferRelativeResize="0"/>
          <p:nvPr/>
        </p:nvPicPr>
        <p:blipFill rotWithShape="1">
          <a:blip r:embed="rId7">
            <a:alphaModFix/>
          </a:blip>
          <a:srcRect b="0" l="30498" r="14209" t="0"/>
          <a:stretch/>
        </p:blipFill>
        <p:spPr>
          <a:xfrm>
            <a:off x="2218277" y="2934932"/>
            <a:ext cx="2720050" cy="345113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Delfine Abbeloos</dc:creator>
</cp:coreProperties>
</file>